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8" r:id="rId6"/>
    <p:sldId id="270" r:id="rId7"/>
    <p:sldId id="274" r:id="rId8"/>
    <p:sldId id="275" r:id="rId9"/>
    <p:sldId id="276" r:id="rId10"/>
    <p:sldId id="273" r:id="rId11"/>
    <p:sldId id="260" r:id="rId12"/>
    <p:sldId id="261" r:id="rId13"/>
    <p:sldId id="262" r:id="rId14"/>
    <p:sldId id="266" r:id="rId15"/>
    <p:sldId id="265" r:id="rId16"/>
    <p:sldId id="263" r:id="rId17"/>
    <p:sldId id="264" r:id="rId18"/>
    <p:sldId id="272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DC9C552-B438-4452-9763-21B3791C1540}">
          <p14:sldIdLst>
            <p14:sldId id="256"/>
            <p14:sldId id="271"/>
            <p14:sldId id="257"/>
            <p14:sldId id="258"/>
            <p14:sldId id="268"/>
            <p14:sldId id="270"/>
            <p14:sldId id="274"/>
            <p14:sldId id="275"/>
            <p14:sldId id="276"/>
            <p14:sldId id="273"/>
            <p14:sldId id="260"/>
            <p14:sldId id="261"/>
            <p14:sldId id="262"/>
            <p14:sldId id="266"/>
            <p14:sldId id="265"/>
            <p14:sldId id="263"/>
            <p14:sldId id="264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26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14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81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64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11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7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41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52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80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06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3B2A-D526-4814-AF2B-3A2C96B59EDD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D29AD-83E4-4C1D-AE1F-BA4A075AA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7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第十一组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从“非诚勿扰”看两岸婚恋观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sky\Desktop\P1220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916832"/>
            <a:ext cx="7158313" cy="47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551" y="562670"/>
            <a:ext cx="4114800" cy="1143000"/>
          </a:xfrm>
        </p:spPr>
        <p:txBody>
          <a:bodyPr/>
          <a:lstStyle/>
          <a:p>
            <a:r>
              <a:rPr lang="zh-CN" altLang="en-US" dirty="0" smtClean="0"/>
              <a:t>大陆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031" y="1916831"/>
            <a:ext cx="2808312" cy="3816425"/>
          </a:xfrm>
        </p:spPr>
        <p:txBody>
          <a:bodyPr/>
          <a:lstStyle/>
          <a:p>
            <a:r>
              <a:rPr lang="zh-CN" altLang="en-US" dirty="0" smtClean="0"/>
              <a:t>程序</a:t>
            </a:r>
            <a:endParaRPr lang="en-US" altLang="zh-CN" dirty="0" smtClean="0"/>
          </a:p>
          <a:p>
            <a:r>
              <a:rPr lang="zh-CN" altLang="en-US" dirty="0"/>
              <a:t>爆</a:t>
            </a:r>
            <a:r>
              <a:rPr lang="zh-CN" altLang="en-US" dirty="0" smtClean="0"/>
              <a:t>肝（食物）</a:t>
            </a:r>
            <a:endParaRPr lang="en-US" altLang="zh-CN" dirty="0" smtClean="0"/>
          </a:p>
          <a:p>
            <a:r>
              <a:rPr lang="zh-CN" altLang="en-US" dirty="0" smtClean="0"/>
              <a:t>丙肝</a:t>
            </a:r>
            <a:endParaRPr lang="en-US" altLang="zh-CN" dirty="0" smtClean="0"/>
          </a:p>
          <a:p>
            <a:r>
              <a:rPr lang="zh-CN" altLang="en-US" dirty="0"/>
              <a:t>摩托车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打的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567695" y="54868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台湾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724995" y="1916832"/>
            <a:ext cx="23012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程式</a:t>
            </a:r>
            <a:endParaRPr lang="en-US" altLang="zh-CN" dirty="0" smtClean="0"/>
          </a:p>
          <a:p>
            <a:r>
              <a:rPr lang="zh-CN" altLang="en-US" dirty="0" smtClean="0"/>
              <a:t>爆肝</a:t>
            </a:r>
            <a:endParaRPr lang="en-US" altLang="zh-CN" dirty="0" smtClean="0"/>
          </a:p>
          <a:p>
            <a:r>
              <a:rPr lang="en-US" altLang="zh-CN" dirty="0"/>
              <a:t>C</a:t>
            </a:r>
            <a:r>
              <a:rPr lang="zh-CN" altLang="en-US" dirty="0" smtClean="0"/>
              <a:t>肝</a:t>
            </a:r>
            <a:endParaRPr lang="en-US" altLang="zh-CN" dirty="0" smtClean="0"/>
          </a:p>
          <a:p>
            <a:r>
              <a:rPr lang="zh-CN" altLang="en-US" dirty="0" smtClean="0"/>
              <a:t>机车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打计程车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2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一号女嘉宾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小咪</a:t>
            </a:r>
            <a:endParaRPr lang="zh-CN" altLang="en-US" dirty="0"/>
          </a:p>
        </p:txBody>
      </p:sp>
      <p:pic>
        <p:nvPicPr>
          <p:cNvPr id="5122" name="Picture 2" descr="C:\Users\sky\Desktop\11組照片\DSC_1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6349180" cy="42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二号女嘉宾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开开       </a:t>
            </a:r>
            <a:endParaRPr lang="zh-CN" altLang="en-US" dirty="0"/>
          </a:p>
        </p:txBody>
      </p:sp>
      <p:pic>
        <p:nvPicPr>
          <p:cNvPr id="6145" name="Picture 1" descr="C:\Users\sky\Documents\Tencent Files\690176182\Image\90825EF4F95DBB650E8F125AD614A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421160" cy="589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非诚勿扰 - 灭灯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三号女嘉宾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严严</a:t>
            </a:r>
            <a:endParaRPr lang="zh-CN" altLang="en-US" dirty="0"/>
          </a:p>
        </p:txBody>
      </p:sp>
      <p:pic>
        <p:nvPicPr>
          <p:cNvPr id="7170" name="Picture 2" descr="G:\sky相機\IMG_9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496836" cy="43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2952328"/>
          </a:xfrm>
        </p:spPr>
        <p:txBody>
          <a:bodyPr>
            <a:normAutofit/>
          </a:bodyPr>
          <a:lstStyle/>
          <a:p>
            <a:r>
              <a:rPr lang="zh-CN" altLang="en-US" dirty="0"/>
              <a:t>主动权扭转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男嘉宾提问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非诚勿扰 - 非诚勿扰男嘉宾出场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4376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FF0000"/>
                </a:solidFill>
              </a:rPr>
              <a:t>牵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手成功！</a:t>
            </a:r>
            <a:endParaRPr lang="en-US" altLang="zh-CN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CN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让我们祝福这对来自台湾和大陆的情侣，有情人终成眷属，白头到老，记得常回</a:t>
            </a:r>
            <a:r>
              <a:rPr lang="en-US" altLang="zh-CN" dirty="0" smtClean="0">
                <a:solidFill>
                  <a:srgbClr val="FF0000"/>
                </a:solidFill>
              </a:rPr>
              <a:t>SJTU</a:t>
            </a:r>
            <a:r>
              <a:rPr lang="zh-CN" altLang="en-US" dirty="0" smtClean="0">
                <a:solidFill>
                  <a:srgbClr val="FF0000"/>
                </a:solidFill>
              </a:rPr>
              <a:t>看看！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4" name="非诚勿扰 - 配对成功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情感专家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丹龄</a:t>
            </a:r>
            <a:endParaRPr lang="zh-CN" altLang="en-US" dirty="0"/>
          </a:p>
        </p:txBody>
      </p:sp>
      <p:pic>
        <p:nvPicPr>
          <p:cNvPr id="8194" name="Picture 2" descr="G:\sky相機\IMG_9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7875"/>
            <a:ext cx="7829213" cy="52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500"/>
          </a:xfrm>
        </p:spPr>
        <p:txBody>
          <a:bodyPr/>
          <a:lstStyle/>
          <a:p>
            <a:r>
              <a:rPr lang="en-US" altLang="zh-CN" dirty="0" smtClean="0"/>
              <a:t>PPTC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Power Point clicker</a:t>
            </a:r>
            <a:r>
              <a:rPr lang="zh-CN" altLang="en-US" dirty="0" smtClean="0"/>
              <a:t>）</a:t>
            </a:r>
            <a:r>
              <a:rPr lang="en-US" altLang="zh-CN" dirty="0" smtClean="0"/>
              <a:t>--</a:t>
            </a:r>
            <a:r>
              <a:rPr lang="zh-CN" altLang="en-US" dirty="0" smtClean="0"/>
              <a:t>林彥岑</a:t>
            </a:r>
            <a:endParaRPr lang="zh-CN" altLang="en-US" dirty="0"/>
          </a:p>
        </p:txBody>
      </p:sp>
      <p:pic>
        <p:nvPicPr>
          <p:cNvPr id="9218" name="Picture 2" descr="G:\sky相機\IMG_9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9" y="1268760"/>
            <a:ext cx="8016801" cy="53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谢谢大家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sky\Desktop\P1220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916832"/>
            <a:ext cx="7158313" cy="47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8835"/>
            <a:ext cx="6864044" cy="6789165"/>
          </a:xfrm>
        </p:spPr>
      </p:pic>
      <p:pic>
        <p:nvPicPr>
          <p:cNvPr id="5" name="非诚勿扰 - 开场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有请主持人晏子</a:t>
            </a:r>
            <a:endParaRPr lang="zh-CN" altLang="en-US" dirty="0"/>
          </a:p>
        </p:txBody>
      </p:sp>
      <p:pic>
        <p:nvPicPr>
          <p:cNvPr id="2050" name="Picture 2" descr="G:\科技之旅图\DSC_1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6335726" cy="419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有请男嘉宾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075" name="Picture 3" descr="C:\Users\sky\Desktop\11組照片\DSC_1064_旋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4511825" cy="68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非诚勿扰 - 非诚勿扰男嘉宾出场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感情经历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前女友</a:t>
            </a:r>
            <a:endParaRPr lang="zh-CN" altLang="en-US" dirty="0"/>
          </a:p>
        </p:txBody>
      </p:sp>
      <p:pic>
        <p:nvPicPr>
          <p:cNvPr id="4098" name="Picture 2" descr="C:\Users\sky\Desktop\11組照片\P1220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675049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551" y="562670"/>
            <a:ext cx="4114800" cy="1143000"/>
          </a:xfrm>
        </p:spPr>
        <p:txBody>
          <a:bodyPr/>
          <a:lstStyle/>
          <a:p>
            <a:r>
              <a:rPr lang="zh-CN" altLang="en-US" dirty="0" smtClean="0"/>
              <a:t>大陆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031" y="1916831"/>
            <a:ext cx="2808312" cy="381642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程序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/>
              <a:t>爆</a:t>
            </a:r>
            <a:r>
              <a:rPr lang="zh-CN" altLang="en-US" dirty="0" smtClean="0"/>
              <a:t>肝（食物）</a:t>
            </a:r>
            <a:endParaRPr lang="en-US" altLang="zh-CN" dirty="0" smtClean="0"/>
          </a:p>
          <a:p>
            <a:r>
              <a:rPr lang="zh-CN" altLang="en-US" dirty="0" smtClean="0"/>
              <a:t>丙肝</a:t>
            </a:r>
            <a:endParaRPr lang="en-US" altLang="zh-CN" dirty="0" smtClean="0"/>
          </a:p>
          <a:p>
            <a:r>
              <a:rPr lang="zh-CN" altLang="en-US" dirty="0"/>
              <a:t>摩托车</a:t>
            </a:r>
            <a:endParaRPr lang="en-US" altLang="zh-CN" dirty="0" smtClean="0"/>
          </a:p>
          <a:p>
            <a:r>
              <a:rPr lang="zh-CN" altLang="en-US" dirty="0" smtClean="0"/>
              <a:t>打的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567695" y="54868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台湾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724995" y="1916832"/>
            <a:ext cx="23012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程式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爆肝</a:t>
            </a:r>
            <a:endParaRPr lang="en-US" altLang="zh-CN" dirty="0" smtClean="0"/>
          </a:p>
          <a:p>
            <a:r>
              <a:rPr lang="en-US" altLang="zh-CN" dirty="0"/>
              <a:t>C</a:t>
            </a:r>
            <a:r>
              <a:rPr lang="zh-CN" altLang="en-US" dirty="0" smtClean="0"/>
              <a:t>肝</a:t>
            </a:r>
            <a:endParaRPr lang="en-US" altLang="zh-CN" dirty="0" smtClean="0"/>
          </a:p>
          <a:p>
            <a:r>
              <a:rPr lang="zh-CN" altLang="en-US" dirty="0" smtClean="0"/>
              <a:t>机车</a:t>
            </a:r>
            <a:endParaRPr lang="en-US" altLang="zh-CN" dirty="0" smtClean="0"/>
          </a:p>
          <a:p>
            <a:r>
              <a:rPr lang="zh-CN" altLang="en-US" dirty="0" smtClean="0"/>
              <a:t>打计程车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24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551" y="562670"/>
            <a:ext cx="4114800" cy="1143000"/>
          </a:xfrm>
        </p:spPr>
        <p:txBody>
          <a:bodyPr/>
          <a:lstStyle/>
          <a:p>
            <a:r>
              <a:rPr lang="zh-CN" altLang="en-US" dirty="0" smtClean="0"/>
              <a:t>大陆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031" y="1916831"/>
            <a:ext cx="2808312" cy="3816425"/>
          </a:xfrm>
        </p:spPr>
        <p:txBody>
          <a:bodyPr/>
          <a:lstStyle/>
          <a:p>
            <a:r>
              <a:rPr lang="zh-CN" altLang="en-US" dirty="0" smtClean="0"/>
              <a:t>程序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0000"/>
                </a:solidFill>
              </a:rPr>
              <a:t>爆</a:t>
            </a:r>
            <a:r>
              <a:rPr lang="zh-CN" altLang="en-US" dirty="0" smtClean="0">
                <a:solidFill>
                  <a:srgbClr val="FF0000"/>
                </a:solidFill>
              </a:rPr>
              <a:t>肝（食物）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丙肝</a:t>
            </a:r>
            <a:endParaRPr lang="en-US" altLang="zh-CN" dirty="0" smtClean="0"/>
          </a:p>
          <a:p>
            <a:r>
              <a:rPr lang="zh-CN" altLang="en-US" dirty="0" smtClean="0"/>
              <a:t>摩托车</a:t>
            </a:r>
            <a:endParaRPr lang="en-US" altLang="zh-CN" dirty="0" smtClean="0"/>
          </a:p>
          <a:p>
            <a:r>
              <a:rPr lang="zh-CN" altLang="en-US" dirty="0" smtClean="0"/>
              <a:t>打的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567695" y="54868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台湾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724995" y="1916832"/>
            <a:ext cx="23012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程式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爆肝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/>
              <a:t>C</a:t>
            </a:r>
            <a:r>
              <a:rPr lang="zh-CN" altLang="en-US" dirty="0" smtClean="0"/>
              <a:t>肝</a:t>
            </a:r>
            <a:endParaRPr lang="en-US" altLang="zh-CN" dirty="0" smtClean="0"/>
          </a:p>
          <a:p>
            <a:r>
              <a:rPr lang="zh-CN" altLang="en-US" dirty="0" smtClean="0"/>
              <a:t>机车</a:t>
            </a:r>
            <a:endParaRPr lang="en-US" altLang="zh-CN" dirty="0" smtClean="0"/>
          </a:p>
          <a:p>
            <a:r>
              <a:rPr lang="zh-CN" altLang="en-US" dirty="0" smtClean="0"/>
              <a:t>打计程车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2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551" y="562670"/>
            <a:ext cx="4114800" cy="1143000"/>
          </a:xfrm>
        </p:spPr>
        <p:txBody>
          <a:bodyPr/>
          <a:lstStyle/>
          <a:p>
            <a:r>
              <a:rPr lang="zh-CN" altLang="en-US" dirty="0" smtClean="0"/>
              <a:t>大陆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031" y="1916831"/>
            <a:ext cx="2808312" cy="3816425"/>
          </a:xfrm>
        </p:spPr>
        <p:txBody>
          <a:bodyPr/>
          <a:lstStyle/>
          <a:p>
            <a:r>
              <a:rPr lang="zh-CN" altLang="en-US" dirty="0" smtClean="0"/>
              <a:t>程序</a:t>
            </a:r>
            <a:endParaRPr lang="en-US" altLang="zh-CN" dirty="0" smtClean="0"/>
          </a:p>
          <a:p>
            <a:r>
              <a:rPr lang="zh-CN" altLang="en-US" dirty="0"/>
              <a:t>爆</a:t>
            </a:r>
            <a:r>
              <a:rPr lang="zh-CN" altLang="en-US" dirty="0" smtClean="0"/>
              <a:t>肝（食物）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丙肝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/>
              <a:t>摩托车</a:t>
            </a:r>
            <a:endParaRPr lang="en-US" altLang="zh-CN" dirty="0" smtClean="0"/>
          </a:p>
          <a:p>
            <a:r>
              <a:rPr lang="zh-CN" altLang="en-US" dirty="0" smtClean="0"/>
              <a:t>打的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567695" y="54868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台湾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724995" y="1916832"/>
            <a:ext cx="23012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程式</a:t>
            </a:r>
            <a:endParaRPr lang="en-US" altLang="zh-CN" dirty="0" smtClean="0"/>
          </a:p>
          <a:p>
            <a:r>
              <a:rPr lang="zh-CN" altLang="en-US" dirty="0" smtClean="0"/>
              <a:t>爆肝</a:t>
            </a:r>
            <a:endParaRPr lang="en-US" altLang="zh-CN" dirty="0" smtClean="0"/>
          </a:p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zh-CN" altLang="en-US" dirty="0" smtClean="0">
                <a:solidFill>
                  <a:srgbClr val="FF0000"/>
                </a:solidFill>
              </a:rPr>
              <a:t>肝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机车</a:t>
            </a:r>
            <a:endParaRPr lang="en-US" altLang="zh-CN" dirty="0" smtClean="0"/>
          </a:p>
          <a:p>
            <a:r>
              <a:rPr lang="zh-CN" altLang="en-US" dirty="0" smtClean="0"/>
              <a:t>打计程车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2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551" y="562670"/>
            <a:ext cx="4114800" cy="1143000"/>
          </a:xfrm>
        </p:spPr>
        <p:txBody>
          <a:bodyPr/>
          <a:lstStyle/>
          <a:p>
            <a:r>
              <a:rPr lang="zh-CN" altLang="en-US" dirty="0" smtClean="0"/>
              <a:t>大陆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031" y="1916831"/>
            <a:ext cx="2808312" cy="3816425"/>
          </a:xfrm>
        </p:spPr>
        <p:txBody>
          <a:bodyPr/>
          <a:lstStyle/>
          <a:p>
            <a:r>
              <a:rPr lang="zh-CN" altLang="en-US" dirty="0" smtClean="0"/>
              <a:t>程序</a:t>
            </a:r>
            <a:endParaRPr lang="en-US" altLang="zh-CN" dirty="0" smtClean="0"/>
          </a:p>
          <a:p>
            <a:r>
              <a:rPr lang="zh-CN" altLang="en-US" dirty="0"/>
              <a:t>爆</a:t>
            </a:r>
            <a:r>
              <a:rPr lang="zh-CN" altLang="en-US" dirty="0" smtClean="0"/>
              <a:t>肝（食物）</a:t>
            </a:r>
            <a:endParaRPr lang="en-US" altLang="zh-CN" dirty="0" smtClean="0"/>
          </a:p>
          <a:p>
            <a:r>
              <a:rPr lang="zh-CN" altLang="en-US" dirty="0" smtClean="0"/>
              <a:t>丙肝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0000"/>
                </a:solidFill>
              </a:rPr>
              <a:t>摩托车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打的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567695" y="54868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台湾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724995" y="1916832"/>
            <a:ext cx="23012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程式</a:t>
            </a:r>
            <a:endParaRPr lang="en-US" altLang="zh-CN" dirty="0" smtClean="0"/>
          </a:p>
          <a:p>
            <a:r>
              <a:rPr lang="zh-CN" altLang="en-US" dirty="0" smtClean="0"/>
              <a:t>爆肝</a:t>
            </a:r>
            <a:endParaRPr lang="en-US" altLang="zh-CN" dirty="0" smtClean="0"/>
          </a:p>
          <a:p>
            <a:r>
              <a:rPr lang="en-US" altLang="zh-CN" dirty="0"/>
              <a:t>C</a:t>
            </a:r>
            <a:r>
              <a:rPr lang="zh-CN" altLang="en-US" dirty="0" smtClean="0"/>
              <a:t>肝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机车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打计程车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2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171</Words>
  <Application>Microsoft Office PowerPoint</Application>
  <PresentationFormat>全屏显示(4:3)</PresentationFormat>
  <Paragraphs>76</Paragraphs>
  <Slides>18</Slides>
  <Notes>0</Notes>
  <HiddenSlides>0</HiddenSlides>
  <MMClips>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第十一组  从“非诚勿扰”看两岸婚恋观</vt:lpstr>
      <vt:lpstr>PowerPoint 演示文稿</vt:lpstr>
      <vt:lpstr>PowerPoint 演示文稿</vt:lpstr>
      <vt:lpstr>PowerPoint 演示文稿</vt:lpstr>
      <vt:lpstr>感情经历</vt:lpstr>
      <vt:lpstr>大陆</vt:lpstr>
      <vt:lpstr>大陆</vt:lpstr>
      <vt:lpstr>大陆</vt:lpstr>
      <vt:lpstr>大陆</vt:lpstr>
      <vt:lpstr>大陆</vt:lpstr>
      <vt:lpstr>PowerPoint 演示文稿</vt:lpstr>
      <vt:lpstr> </vt:lpstr>
      <vt:lpstr>PowerPoint 演示文稿</vt:lpstr>
      <vt:lpstr>主动权扭转 男嘉宾提问 </vt:lpstr>
      <vt:lpstr>PowerPoint 演示文稿</vt:lpstr>
      <vt:lpstr>PowerPoint 演示文稿</vt:lpstr>
      <vt:lpstr>PowerPoint 演示文稿</vt:lpstr>
      <vt:lpstr>谢谢大家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第十一组  从“非诚勿扰”看两岸婚恋观</dc:title>
  <dc:creator>sky</dc:creator>
  <cp:lastModifiedBy>Kevin Deng</cp:lastModifiedBy>
  <cp:revision>20</cp:revision>
  <dcterms:created xsi:type="dcterms:W3CDTF">2013-12-22T03:31:08Z</dcterms:created>
  <dcterms:modified xsi:type="dcterms:W3CDTF">2013-12-22T06:59:18Z</dcterms:modified>
</cp:coreProperties>
</file>