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A3A3"/>
    <a:srgbClr val="393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12" autoAdjust="0"/>
  </p:normalViewPr>
  <p:slideViewPr>
    <p:cSldViewPr snapToGrid="0">
      <p:cViewPr varScale="1">
        <p:scale>
          <a:sx n="61" d="100"/>
          <a:sy n="61" d="100"/>
        </p:scale>
        <p:origin x="10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33E3C-65D8-47CF-BA2A-92971E13BA8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21D9245-90D9-4A25-A356-B295327ED268}">
      <dgm:prSet phldrT="[文本]"/>
      <dgm:spPr>
        <a:solidFill>
          <a:srgbClr val="393028"/>
        </a:solidFill>
      </dgm:spPr>
      <dgm:t>
        <a:bodyPr/>
        <a:lstStyle/>
        <a:p>
          <a:r>
            <a:rPr lang="zh-CN" altLang="en-US" dirty="0" smtClean="0"/>
            <a:t>小时候</a:t>
          </a:r>
          <a:endParaRPr lang="zh-CN" altLang="en-US" dirty="0"/>
        </a:p>
      </dgm:t>
    </dgm:pt>
    <dgm:pt modelId="{FDB34C66-71EE-4D6C-A441-D6E49E859CA6}" type="parTrans" cxnId="{3993D99F-0C93-47FC-A512-64B6C73A6FBC}">
      <dgm:prSet/>
      <dgm:spPr/>
      <dgm:t>
        <a:bodyPr/>
        <a:lstStyle/>
        <a:p>
          <a:endParaRPr lang="zh-CN" altLang="en-US"/>
        </a:p>
      </dgm:t>
    </dgm:pt>
    <dgm:pt modelId="{ED6270F5-E371-487F-BEE0-5601F24CF829}" type="sibTrans" cxnId="{3993D99F-0C93-47FC-A512-64B6C73A6FBC}">
      <dgm:prSet/>
      <dgm:spPr/>
      <dgm:t>
        <a:bodyPr/>
        <a:lstStyle/>
        <a:p>
          <a:endParaRPr lang="zh-CN" altLang="en-US"/>
        </a:p>
      </dgm:t>
    </dgm:pt>
    <dgm:pt modelId="{0B5A23D0-B9C9-49D1-9C27-3A94E6C40B1F}">
      <dgm:prSet phldrT="[文本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长大后</a:t>
          </a:r>
          <a:endParaRPr lang="zh-CN" altLang="en-US" dirty="0"/>
        </a:p>
      </dgm:t>
    </dgm:pt>
    <dgm:pt modelId="{B7C01566-9004-40D9-B398-E2717AC2BF6B}" type="parTrans" cxnId="{861BA361-24B8-48B6-84C0-05E2B3AD4607}">
      <dgm:prSet/>
      <dgm:spPr/>
      <dgm:t>
        <a:bodyPr/>
        <a:lstStyle/>
        <a:p>
          <a:endParaRPr lang="zh-CN" altLang="en-US"/>
        </a:p>
      </dgm:t>
    </dgm:pt>
    <dgm:pt modelId="{516E5646-0BBB-4EFC-A698-57F401D6C4A0}" type="sibTrans" cxnId="{861BA361-24B8-48B6-84C0-05E2B3AD4607}">
      <dgm:prSet/>
      <dgm:spPr/>
      <dgm:t>
        <a:bodyPr/>
        <a:lstStyle/>
        <a:p>
          <a:endParaRPr lang="zh-CN" altLang="en-US"/>
        </a:p>
      </dgm:t>
    </dgm:pt>
    <dgm:pt modelId="{A97AC5E4-55C6-4D4D-A8B7-71B40C040296}">
      <dgm:prSet phldrT="[文本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再后来</a:t>
          </a:r>
          <a:endParaRPr lang="zh-CN" altLang="en-US" dirty="0"/>
        </a:p>
      </dgm:t>
    </dgm:pt>
    <dgm:pt modelId="{0AF93D96-D237-48D3-9776-AB1474DDFF49}" type="parTrans" cxnId="{68062F95-2376-4DAE-9AF8-89E04A499BC9}">
      <dgm:prSet/>
      <dgm:spPr/>
      <dgm:t>
        <a:bodyPr/>
        <a:lstStyle/>
        <a:p>
          <a:endParaRPr lang="zh-CN" altLang="en-US"/>
        </a:p>
      </dgm:t>
    </dgm:pt>
    <dgm:pt modelId="{08C423B8-2C7B-456A-A67B-298EC143BC89}" type="sibTrans" cxnId="{68062F95-2376-4DAE-9AF8-89E04A499BC9}">
      <dgm:prSet/>
      <dgm:spPr/>
      <dgm:t>
        <a:bodyPr/>
        <a:lstStyle/>
        <a:p>
          <a:endParaRPr lang="zh-CN" altLang="en-US"/>
        </a:p>
      </dgm:t>
    </dgm:pt>
    <dgm:pt modelId="{EE570383-4F59-4A7B-BDC0-C9C1527F318C}">
      <dgm:prSet phldrT="[文本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而现在</a:t>
          </a:r>
          <a:endParaRPr lang="zh-CN" altLang="en-US" dirty="0"/>
        </a:p>
      </dgm:t>
    </dgm:pt>
    <dgm:pt modelId="{312264F8-5C3B-41F9-94C1-795A93E0870B}" type="parTrans" cxnId="{79F69A61-3402-4838-A318-877F14EBDC95}">
      <dgm:prSet/>
      <dgm:spPr/>
      <dgm:t>
        <a:bodyPr/>
        <a:lstStyle/>
        <a:p>
          <a:endParaRPr lang="zh-CN" altLang="en-US"/>
        </a:p>
      </dgm:t>
    </dgm:pt>
    <dgm:pt modelId="{5C97FD84-FB7F-49AD-B06D-CC1CF63CA57B}" type="sibTrans" cxnId="{79F69A61-3402-4838-A318-877F14EBDC95}">
      <dgm:prSet/>
      <dgm:spPr/>
      <dgm:t>
        <a:bodyPr/>
        <a:lstStyle/>
        <a:p>
          <a:endParaRPr lang="zh-CN" altLang="en-US"/>
        </a:p>
      </dgm:t>
    </dgm:pt>
    <dgm:pt modelId="{9EDB06FF-2021-4976-87D6-448FCF21063B}" type="pres">
      <dgm:prSet presAssocID="{2B533E3C-65D8-47CF-BA2A-92971E13BA80}" presName="Name0" presStyleCnt="0">
        <dgm:presLayoutVars>
          <dgm:dir/>
          <dgm:resizeHandles val="exact"/>
        </dgm:presLayoutVars>
      </dgm:prSet>
      <dgm:spPr/>
    </dgm:pt>
    <dgm:pt modelId="{51C7E0C2-C785-4DBC-918B-88C223D47D2C}" type="pres">
      <dgm:prSet presAssocID="{D21D9245-90D9-4A25-A356-B295327ED26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CECAB8-B6E9-4E35-9193-FE8F6FC85B18}" type="pres">
      <dgm:prSet presAssocID="{ED6270F5-E371-487F-BEE0-5601F24CF829}" presName="parSpace" presStyleCnt="0"/>
      <dgm:spPr/>
    </dgm:pt>
    <dgm:pt modelId="{45AEEBE4-2795-42CC-9E6E-93F52349C1F8}" type="pres">
      <dgm:prSet presAssocID="{0B5A23D0-B9C9-49D1-9C27-3A94E6C40B1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DE4070-2EBE-48D5-95AD-940E58C5BFE0}" type="pres">
      <dgm:prSet presAssocID="{516E5646-0BBB-4EFC-A698-57F401D6C4A0}" presName="parSpace" presStyleCnt="0"/>
      <dgm:spPr/>
    </dgm:pt>
    <dgm:pt modelId="{6A6A624D-DF1F-4A22-84E3-0BEA5EF32E2C}" type="pres">
      <dgm:prSet presAssocID="{A97AC5E4-55C6-4D4D-A8B7-71B40C040296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85CEAA-94EE-4E71-8B5D-700300F34D1B}" type="pres">
      <dgm:prSet presAssocID="{08C423B8-2C7B-456A-A67B-298EC143BC89}" presName="parSpace" presStyleCnt="0"/>
      <dgm:spPr/>
    </dgm:pt>
    <dgm:pt modelId="{2CD95701-4970-4931-A0ED-CC5CE7D95B0D}" type="pres">
      <dgm:prSet presAssocID="{EE570383-4F59-4A7B-BDC0-C9C1527F318C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93D99F-0C93-47FC-A512-64B6C73A6FBC}" srcId="{2B533E3C-65D8-47CF-BA2A-92971E13BA80}" destId="{D21D9245-90D9-4A25-A356-B295327ED268}" srcOrd="0" destOrd="0" parTransId="{FDB34C66-71EE-4D6C-A441-D6E49E859CA6}" sibTransId="{ED6270F5-E371-487F-BEE0-5601F24CF829}"/>
    <dgm:cxn modelId="{79F69A61-3402-4838-A318-877F14EBDC95}" srcId="{2B533E3C-65D8-47CF-BA2A-92971E13BA80}" destId="{EE570383-4F59-4A7B-BDC0-C9C1527F318C}" srcOrd="3" destOrd="0" parTransId="{312264F8-5C3B-41F9-94C1-795A93E0870B}" sibTransId="{5C97FD84-FB7F-49AD-B06D-CC1CF63CA57B}"/>
    <dgm:cxn modelId="{9F2FCE6C-DE9D-4E83-842C-B035025D1B2C}" type="presOf" srcId="{0B5A23D0-B9C9-49D1-9C27-3A94E6C40B1F}" destId="{45AEEBE4-2795-42CC-9E6E-93F52349C1F8}" srcOrd="0" destOrd="0" presId="urn:microsoft.com/office/officeart/2005/8/layout/hChevron3"/>
    <dgm:cxn modelId="{660FE193-1117-4D59-9772-E734705928EE}" type="presOf" srcId="{EE570383-4F59-4A7B-BDC0-C9C1527F318C}" destId="{2CD95701-4970-4931-A0ED-CC5CE7D95B0D}" srcOrd="0" destOrd="0" presId="urn:microsoft.com/office/officeart/2005/8/layout/hChevron3"/>
    <dgm:cxn modelId="{6529A765-80CC-458C-A2AD-3B806C723707}" type="presOf" srcId="{A97AC5E4-55C6-4D4D-A8B7-71B40C040296}" destId="{6A6A624D-DF1F-4A22-84E3-0BEA5EF32E2C}" srcOrd="0" destOrd="0" presId="urn:microsoft.com/office/officeart/2005/8/layout/hChevron3"/>
    <dgm:cxn modelId="{69CF9B11-20CC-4B71-938A-5BBF7E7B8189}" type="presOf" srcId="{D21D9245-90D9-4A25-A356-B295327ED268}" destId="{51C7E0C2-C785-4DBC-918B-88C223D47D2C}" srcOrd="0" destOrd="0" presId="urn:microsoft.com/office/officeart/2005/8/layout/hChevron3"/>
    <dgm:cxn modelId="{77A4FCE5-2A56-4D58-9B3A-1A6C55B9CCDB}" type="presOf" srcId="{2B533E3C-65D8-47CF-BA2A-92971E13BA80}" destId="{9EDB06FF-2021-4976-87D6-448FCF21063B}" srcOrd="0" destOrd="0" presId="urn:microsoft.com/office/officeart/2005/8/layout/hChevron3"/>
    <dgm:cxn modelId="{68062F95-2376-4DAE-9AF8-89E04A499BC9}" srcId="{2B533E3C-65D8-47CF-BA2A-92971E13BA80}" destId="{A97AC5E4-55C6-4D4D-A8B7-71B40C040296}" srcOrd="2" destOrd="0" parTransId="{0AF93D96-D237-48D3-9776-AB1474DDFF49}" sibTransId="{08C423B8-2C7B-456A-A67B-298EC143BC89}"/>
    <dgm:cxn modelId="{861BA361-24B8-48B6-84C0-05E2B3AD4607}" srcId="{2B533E3C-65D8-47CF-BA2A-92971E13BA80}" destId="{0B5A23D0-B9C9-49D1-9C27-3A94E6C40B1F}" srcOrd="1" destOrd="0" parTransId="{B7C01566-9004-40D9-B398-E2717AC2BF6B}" sibTransId="{516E5646-0BBB-4EFC-A698-57F401D6C4A0}"/>
    <dgm:cxn modelId="{4F90C9AE-DF46-47BF-B4E1-C1396387389E}" type="presParOf" srcId="{9EDB06FF-2021-4976-87D6-448FCF21063B}" destId="{51C7E0C2-C785-4DBC-918B-88C223D47D2C}" srcOrd="0" destOrd="0" presId="urn:microsoft.com/office/officeart/2005/8/layout/hChevron3"/>
    <dgm:cxn modelId="{34D32161-26A6-48EE-B1EB-E2BD3225AA49}" type="presParOf" srcId="{9EDB06FF-2021-4976-87D6-448FCF21063B}" destId="{4FCECAB8-B6E9-4E35-9193-FE8F6FC85B18}" srcOrd="1" destOrd="0" presId="urn:microsoft.com/office/officeart/2005/8/layout/hChevron3"/>
    <dgm:cxn modelId="{76715474-9575-4DF7-8D27-5A838AFAFD2C}" type="presParOf" srcId="{9EDB06FF-2021-4976-87D6-448FCF21063B}" destId="{45AEEBE4-2795-42CC-9E6E-93F52349C1F8}" srcOrd="2" destOrd="0" presId="urn:microsoft.com/office/officeart/2005/8/layout/hChevron3"/>
    <dgm:cxn modelId="{5CB13CFD-31A2-4EB9-8D8E-9283F125E645}" type="presParOf" srcId="{9EDB06FF-2021-4976-87D6-448FCF21063B}" destId="{A3DE4070-2EBE-48D5-95AD-940E58C5BFE0}" srcOrd="3" destOrd="0" presId="urn:microsoft.com/office/officeart/2005/8/layout/hChevron3"/>
    <dgm:cxn modelId="{4AAF9217-A9C9-4826-A974-F4E90522C336}" type="presParOf" srcId="{9EDB06FF-2021-4976-87D6-448FCF21063B}" destId="{6A6A624D-DF1F-4A22-84E3-0BEA5EF32E2C}" srcOrd="4" destOrd="0" presId="urn:microsoft.com/office/officeart/2005/8/layout/hChevron3"/>
    <dgm:cxn modelId="{2C7F4D40-2333-4684-A899-C664416A8C08}" type="presParOf" srcId="{9EDB06FF-2021-4976-87D6-448FCF21063B}" destId="{C285CEAA-94EE-4E71-8B5D-700300F34D1B}" srcOrd="5" destOrd="0" presId="urn:microsoft.com/office/officeart/2005/8/layout/hChevron3"/>
    <dgm:cxn modelId="{03F6514E-D0A6-4A46-AE44-C02E3DC3A151}" type="presParOf" srcId="{9EDB06FF-2021-4976-87D6-448FCF21063B}" destId="{2CD95701-4970-4931-A0ED-CC5CE7D95B0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533E3C-65D8-47CF-BA2A-92971E13BA8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21D9245-90D9-4A25-A356-B295327ED268}">
      <dgm:prSet phldrT="[文本]"/>
      <dgm:spPr>
        <a:solidFill>
          <a:srgbClr val="A3A3A3"/>
        </a:solidFill>
      </dgm:spPr>
      <dgm:t>
        <a:bodyPr/>
        <a:lstStyle/>
        <a:p>
          <a:r>
            <a:rPr lang="zh-CN" altLang="en-US" dirty="0" smtClean="0"/>
            <a:t>小时候</a:t>
          </a:r>
          <a:endParaRPr lang="zh-CN" altLang="en-US" dirty="0"/>
        </a:p>
      </dgm:t>
    </dgm:pt>
    <dgm:pt modelId="{FDB34C66-71EE-4D6C-A441-D6E49E859CA6}" type="parTrans" cxnId="{3993D99F-0C93-47FC-A512-64B6C73A6FBC}">
      <dgm:prSet/>
      <dgm:spPr/>
      <dgm:t>
        <a:bodyPr/>
        <a:lstStyle/>
        <a:p>
          <a:endParaRPr lang="zh-CN" altLang="en-US"/>
        </a:p>
      </dgm:t>
    </dgm:pt>
    <dgm:pt modelId="{ED6270F5-E371-487F-BEE0-5601F24CF829}" type="sibTrans" cxnId="{3993D99F-0C93-47FC-A512-64B6C73A6FBC}">
      <dgm:prSet/>
      <dgm:spPr/>
      <dgm:t>
        <a:bodyPr/>
        <a:lstStyle/>
        <a:p>
          <a:endParaRPr lang="zh-CN" altLang="en-US"/>
        </a:p>
      </dgm:t>
    </dgm:pt>
    <dgm:pt modelId="{0B5A23D0-B9C9-49D1-9C27-3A94E6C40B1F}">
      <dgm:prSet phldrT="[文本]"/>
      <dgm:spPr>
        <a:solidFill>
          <a:srgbClr val="393028"/>
        </a:solidFill>
      </dgm:spPr>
      <dgm:t>
        <a:bodyPr/>
        <a:lstStyle/>
        <a:p>
          <a:r>
            <a:rPr lang="zh-CN" altLang="en-US" dirty="0" smtClean="0"/>
            <a:t>长大后</a:t>
          </a:r>
          <a:endParaRPr lang="zh-CN" altLang="en-US" dirty="0"/>
        </a:p>
      </dgm:t>
    </dgm:pt>
    <dgm:pt modelId="{B7C01566-9004-40D9-B398-E2717AC2BF6B}" type="parTrans" cxnId="{861BA361-24B8-48B6-84C0-05E2B3AD4607}">
      <dgm:prSet/>
      <dgm:spPr/>
      <dgm:t>
        <a:bodyPr/>
        <a:lstStyle/>
        <a:p>
          <a:endParaRPr lang="zh-CN" altLang="en-US"/>
        </a:p>
      </dgm:t>
    </dgm:pt>
    <dgm:pt modelId="{516E5646-0BBB-4EFC-A698-57F401D6C4A0}" type="sibTrans" cxnId="{861BA361-24B8-48B6-84C0-05E2B3AD4607}">
      <dgm:prSet/>
      <dgm:spPr/>
      <dgm:t>
        <a:bodyPr/>
        <a:lstStyle/>
        <a:p>
          <a:endParaRPr lang="zh-CN" altLang="en-US"/>
        </a:p>
      </dgm:t>
    </dgm:pt>
    <dgm:pt modelId="{A97AC5E4-55C6-4D4D-A8B7-71B40C040296}">
      <dgm:prSet phldrT="[文本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再后来</a:t>
          </a:r>
          <a:endParaRPr lang="zh-CN" altLang="en-US" dirty="0"/>
        </a:p>
      </dgm:t>
    </dgm:pt>
    <dgm:pt modelId="{0AF93D96-D237-48D3-9776-AB1474DDFF49}" type="parTrans" cxnId="{68062F95-2376-4DAE-9AF8-89E04A499BC9}">
      <dgm:prSet/>
      <dgm:spPr/>
      <dgm:t>
        <a:bodyPr/>
        <a:lstStyle/>
        <a:p>
          <a:endParaRPr lang="zh-CN" altLang="en-US"/>
        </a:p>
      </dgm:t>
    </dgm:pt>
    <dgm:pt modelId="{08C423B8-2C7B-456A-A67B-298EC143BC89}" type="sibTrans" cxnId="{68062F95-2376-4DAE-9AF8-89E04A499BC9}">
      <dgm:prSet/>
      <dgm:spPr/>
      <dgm:t>
        <a:bodyPr/>
        <a:lstStyle/>
        <a:p>
          <a:endParaRPr lang="zh-CN" altLang="en-US"/>
        </a:p>
      </dgm:t>
    </dgm:pt>
    <dgm:pt modelId="{E7B060C4-2E84-4122-9BCA-92007D5355EC}">
      <dgm:prSet phldrT="[文本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而现在</a:t>
          </a:r>
          <a:endParaRPr lang="zh-CN" altLang="en-US" dirty="0"/>
        </a:p>
      </dgm:t>
    </dgm:pt>
    <dgm:pt modelId="{C4A9C416-5843-4C67-9B5A-D00E8F0A15BE}" type="parTrans" cxnId="{366B90A5-175D-4E86-96B7-9B4FCA444956}">
      <dgm:prSet/>
      <dgm:spPr/>
      <dgm:t>
        <a:bodyPr/>
        <a:lstStyle/>
        <a:p>
          <a:endParaRPr lang="zh-CN" altLang="en-US"/>
        </a:p>
      </dgm:t>
    </dgm:pt>
    <dgm:pt modelId="{EC356A1C-3245-401D-A6CB-7168EACC81CE}" type="sibTrans" cxnId="{366B90A5-175D-4E86-96B7-9B4FCA444956}">
      <dgm:prSet/>
      <dgm:spPr/>
      <dgm:t>
        <a:bodyPr/>
        <a:lstStyle/>
        <a:p>
          <a:endParaRPr lang="zh-CN" altLang="en-US"/>
        </a:p>
      </dgm:t>
    </dgm:pt>
    <dgm:pt modelId="{9EDB06FF-2021-4976-87D6-448FCF21063B}" type="pres">
      <dgm:prSet presAssocID="{2B533E3C-65D8-47CF-BA2A-92971E13BA80}" presName="Name0" presStyleCnt="0">
        <dgm:presLayoutVars>
          <dgm:dir/>
          <dgm:resizeHandles val="exact"/>
        </dgm:presLayoutVars>
      </dgm:prSet>
      <dgm:spPr/>
    </dgm:pt>
    <dgm:pt modelId="{51C7E0C2-C785-4DBC-918B-88C223D47D2C}" type="pres">
      <dgm:prSet presAssocID="{D21D9245-90D9-4A25-A356-B295327ED26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CECAB8-B6E9-4E35-9193-FE8F6FC85B18}" type="pres">
      <dgm:prSet presAssocID="{ED6270F5-E371-487F-BEE0-5601F24CF829}" presName="parSpace" presStyleCnt="0"/>
      <dgm:spPr/>
    </dgm:pt>
    <dgm:pt modelId="{45AEEBE4-2795-42CC-9E6E-93F52349C1F8}" type="pres">
      <dgm:prSet presAssocID="{0B5A23D0-B9C9-49D1-9C27-3A94E6C40B1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DE4070-2EBE-48D5-95AD-940E58C5BFE0}" type="pres">
      <dgm:prSet presAssocID="{516E5646-0BBB-4EFC-A698-57F401D6C4A0}" presName="parSpace" presStyleCnt="0"/>
      <dgm:spPr/>
    </dgm:pt>
    <dgm:pt modelId="{6A6A624D-DF1F-4A22-84E3-0BEA5EF32E2C}" type="pres">
      <dgm:prSet presAssocID="{A97AC5E4-55C6-4D4D-A8B7-71B40C040296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9A7643-EE04-4C1E-9DAB-5CEBB05C274B}" type="pres">
      <dgm:prSet presAssocID="{08C423B8-2C7B-456A-A67B-298EC143BC89}" presName="parSpace" presStyleCnt="0"/>
      <dgm:spPr/>
    </dgm:pt>
    <dgm:pt modelId="{0B382B2F-8287-45DD-ACA6-E1B7DB780A46}" type="pres">
      <dgm:prSet presAssocID="{E7B060C4-2E84-4122-9BCA-92007D5355EC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93D99F-0C93-47FC-A512-64B6C73A6FBC}" srcId="{2B533E3C-65D8-47CF-BA2A-92971E13BA80}" destId="{D21D9245-90D9-4A25-A356-B295327ED268}" srcOrd="0" destOrd="0" parTransId="{FDB34C66-71EE-4D6C-A441-D6E49E859CA6}" sibTransId="{ED6270F5-E371-487F-BEE0-5601F24CF829}"/>
    <dgm:cxn modelId="{316B1AFB-E8B3-4545-A009-03F7BDADA9C1}" type="presOf" srcId="{D21D9245-90D9-4A25-A356-B295327ED268}" destId="{51C7E0C2-C785-4DBC-918B-88C223D47D2C}" srcOrd="0" destOrd="0" presId="urn:microsoft.com/office/officeart/2005/8/layout/hChevron3"/>
    <dgm:cxn modelId="{366B90A5-175D-4E86-96B7-9B4FCA444956}" srcId="{2B533E3C-65D8-47CF-BA2A-92971E13BA80}" destId="{E7B060C4-2E84-4122-9BCA-92007D5355EC}" srcOrd="3" destOrd="0" parTransId="{C4A9C416-5843-4C67-9B5A-D00E8F0A15BE}" sibTransId="{EC356A1C-3245-401D-A6CB-7168EACC81CE}"/>
    <dgm:cxn modelId="{36C50E38-2C1C-4AF8-A0A5-A26F73ACEF52}" type="presOf" srcId="{2B533E3C-65D8-47CF-BA2A-92971E13BA80}" destId="{9EDB06FF-2021-4976-87D6-448FCF21063B}" srcOrd="0" destOrd="0" presId="urn:microsoft.com/office/officeart/2005/8/layout/hChevron3"/>
    <dgm:cxn modelId="{E3E650F8-68C1-495D-A4A6-902446CC36FC}" type="presOf" srcId="{E7B060C4-2E84-4122-9BCA-92007D5355EC}" destId="{0B382B2F-8287-45DD-ACA6-E1B7DB780A46}" srcOrd="0" destOrd="0" presId="urn:microsoft.com/office/officeart/2005/8/layout/hChevron3"/>
    <dgm:cxn modelId="{41839ECE-EFA6-4267-AD8B-ED59008A0C3D}" type="presOf" srcId="{0B5A23D0-B9C9-49D1-9C27-3A94E6C40B1F}" destId="{45AEEBE4-2795-42CC-9E6E-93F52349C1F8}" srcOrd="0" destOrd="0" presId="urn:microsoft.com/office/officeart/2005/8/layout/hChevron3"/>
    <dgm:cxn modelId="{4B297EF4-E6F8-4DCA-B0C6-BCAD7EC655F6}" type="presOf" srcId="{A97AC5E4-55C6-4D4D-A8B7-71B40C040296}" destId="{6A6A624D-DF1F-4A22-84E3-0BEA5EF32E2C}" srcOrd="0" destOrd="0" presId="urn:microsoft.com/office/officeart/2005/8/layout/hChevron3"/>
    <dgm:cxn modelId="{68062F95-2376-4DAE-9AF8-89E04A499BC9}" srcId="{2B533E3C-65D8-47CF-BA2A-92971E13BA80}" destId="{A97AC5E4-55C6-4D4D-A8B7-71B40C040296}" srcOrd="2" destOrd="0" parTransId="{0AF93D96-D237-48D3-9776-AB1474DDFF49}" sibTransId="{08C423B8-2C7B-456A-A67B-298EC143BC89}"/>
    <dgm:cxn modelId="{861BA361-24B8-48B6-84C0-05E2B3AD4607}" srcId="{2B533E3C-65D8-47CF-BA2A-92971E13BA80}" destId="{0B5A23D0-B9C9-49D1-9C27-3A94E6C40B1F}" srcOrd="1" destOrd="0" parTransId="{B7C01566-9004-40D9-B398-E2717AC2BF6B}" sibTransId="{516E5646-0BBB-4EFC-A698-57F401D6C4A0}"/>
    <dgm:cxn modelId="{744D4670-954F-4644-9431-849266B76462}" type="presParOf" srcId="{9EDB06FF-2021-4976-87D6-448FCF21063B}" destId="{51C7E0C2-C785-4DBC-918B-88C223D47D2C}" srcOrd="0" destOrd="0" presId="urn:microsoft.com/office/officeart/2005/8/layout/hChevron3"/>
    <dgm:cxn modelId="{3A444FED-F20D-45CE-BAA1-1E0AA0E73700}" type="presParOf" srcId="{9EDB06FF-2021-4976-87D6-448FCF21063B}" destId="{4FCECAB8-B6E9-4E35-9193-FE8F6FC85B18}" srcOrd="1" destOrd="0" presId="urn:microsoft.com/office/officeart/2005/8/layout/hChevron3"/>
    <dgm:cxn modelId="{E60B19DC-2640-4C22-A9C1-D6AFAC65E30F}" type="presParOf" srcId="{9EDB06FF-2021-4976-87D6-448FCF21063B}" destId="{45AEEBE4-2795-42CC-9E6E-93F52349C1F8}" srcOrd="2" destOrd="0" presId="urn:microsoft.com/office/officeart/2005/8/layout/hChevron3"/>
    <dgm:cxn modelId="{216E0B23-5198-4DBD-AA9A-D7546B1C6AAF}" type="presParOf" srcId="{9EDB06FF-2021-4976-87D6-448FCF21063B}" destId="{A3DE4070-2EBE-48D5-95AD-940E58C5BFE0}" srcOrd="3" destOrd="0" presId="urn:microsoft.com/office/officeart/2005/8/layout/hChevron3"/>
    <dgm:cxn modelId="{64401754-6E6D-406C-A8F5-C315724EB397}" type="presParOf" srcId="{9EDB06FF-2021-4976-87D6-448FCF21063B}" destId="{6A6A624D-DF1F-4A22-84E3-0BEA5EF32E2C}" srcOrd="4" destOrd="0" presId="urn:microsoft.com/office/officeart/2005/8/layout/hChevron3"/>
    <dgm:cxn modelId="{92568C2C-A442-4E77-85C7-7B345835369A}" type="presParOf" srcId="{9EDB06FF-2021-4976-87D6-448FCF21063B}" destId="{A29A7643-EE04-4C1E-9DAB-5CEBB05C274B}" srcOrd="5" destOrd="0" presId="urn:microsoft.com/office/officeart/2005/8/layout/hChevron3"/>
    <dgm:cxn modelId="{1035CA54-08AD-446C-A0D1-5173FDBB59DD}" type="presParOf" srcId="{9EDB06FF-2021-4976-87D6-448FCF21063B}" destId="{0B382B2F-8287-45DD-ACA6-E1B7DB780A4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533E3C-65D8-47CF-BA2A-92971E13BA8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97AC5E4-55C6-4D4D-A8B7-71B40C040296}">
      <dgm:prSet phldrT="[文本]"/>
      <dgm:spPr>
        <a:solidFill>
          <a:srgbClr val="393028"/>
        </a:solidFill>
      </dgm:spPr>
      <dgm:t>
        <a:bodyPr/>
        <a:lstStyle/>
        <a:p>
          <a:r>
            <a:rPr lang="zh-CN" altLang="en-US" dirty="0" smtClean="0"/>
            <a:t>再后来</a:t>
          </a:r>
          <a:endParaRPr lang="zh-CN" altLang="en-US" dirty="0"/>
        </a:p>
      </dgm:t>
    </dgm:pt>
    <dgm:pt modelId="{0AF93D96-D237-48D3-9776-AB1474DDFF49}" type="parTrans" cxnId="{68062F95-2376-4DAE-9AF8-89E04A499BC9}">
      <dgm:prSet/>
      <dgm:spPr/>
      <dgm:t>
        <a:bodyPr/>
        <a:lstStyle/>
        <a:p>
          <a:endParaRPr lang="zh-CN" altLang="en-US"/>
        </a:p>
      </dgm:t>
    </dgm:pt>
    <dgm:pt modelId="{08C423B8-2C7B-456A-A67B-298EC143BC89}" type="sibTrans" cxnId="{68062F95-2376-4DAE-9AF8-89E04A499BC9}">
      <dgm:prSet/>
      <dgm:spPr/>
      <dgm:t>
        <a:bodyPr/>
        <a:lstStyle/>
        <a:p>
          <a:endParaRPr lang="zh-CN" altLang="en-US"/>
        </a:p>
      </dgm:t>
    </dgm:pt>
    <dgm:pt modelId="{E3388A75-7276-42AE-9FAD-499AB77DF55E}">
      <dgm:prSet phldrT="[文本]"/>
      <dgm:spPr>
        <a:solidFill>
          <a:srgbClr val="A3A3A3"/>
        </a:solidFill>
      </dgm:spPr>
      <dgm:t>
        <a:bodyPr/>
        <a:lstStyle/>
        <a:p>
          <a:r>
            <a:rPr lang="zh-CN" altLang="en-US" dirty="0" smtClean="0"/>
            <a:t>而现在</a:t>
          </a:r>
          <a:endParaRPr lang="zh-CN" altLang="en-US" dirty="0"/>
        </a:p>
      </dgm:t>
    </dgm:pt>
    <dgm:pt modelId="{3B860577-BF47-4759-AB6B-21E0F79E19DB}" type="parTrans" cxnId="{648B0154-D0F9-454C-B469-E5C373A743F6}">
      <dgm:prSet/>
      <dgm:spPr/>
      <dgm:t>
        <a:bodyPr/>
        <a:lstStyle/>
        <a:p>
          <a:endParaRPr lang="zh-CN" altLang="en-US"/>
        </a:p>
      </dgm:t>
    </dgm:pt>
    <dgm:pt modelId="{0C863874-069E-4FD7-8D79-C302F640C83C}" type="sibTrans" cxnId="{648B0154-D0F9-454C-B469-E5C373A743F6}">
      <dgm:prSet/>
      <dgm:spPr/>
      <dgm:t>
        <a:bodyPr/>
        <a:lstStyle/>
        <a:p>
          <a:endParaRPr lang="zh-CN" altLang="en-US"/>
        </a:p>
      </dgm:t>
    </dgm:pt>
    <dgm:pt modelId="{38A9091C-612B-4077-A0F4-8EE56792AA78}">
      <dgm:prSet phldrT="[文本]"/>
      <dgm:spPr>
        <a:solidFill>
          <a:srgbClr val="A3A3A3"/>
        </a:solidFill>
      </dgm:spPr>
      <dgm:t>
        <a:bodyPr/>
        <a:lstStyle/>
        <a:p>
          <a:r>
            <a:rPr lang="zh-CN" altLang="en-US" dirty="0" smtClean="0"/>
            <a:t>小时候</a:t>
          </a:r>
          <a:endParaRPr lang="zh-CN" altLang="en-US" dirty="0"/>
        </a:p>
      </dgm:t>
    </dgm:pt>
    <dgm:pt modelId="{B05A3C48-52B4-41FB-98A6-4D8513857B2B}" type="parTrans" cxnId="{9D391BBA-C5A6-4D88-B099-C4DA323BED4F}">
      <dgm:prSet/>
      <dgm:spPr/>
      <dgm:t>
        <a:bodyPr/>
        <a:lstStyle/>
        <a:p>
          <a:endParaRPr lang="zh-CN" altLang="en-US"/>
        </a:p>
      </dgm:t>
    </dgm:pt>
    <dgm:pt modelId="{9093FB0B-DD28-4255-9F82-2B6539DCF1CD}" type="sibTrans" cxnId="{9D391BBA-C5A6-4D88-B099-C4DA323BED4F}">
      <dgm:prSet/>
      <dgm:spPr/>
      <dgm:t>
        <a:bodyPr/>
        <a:lstStyle/>
        <a:p>
          <a:endParaRPr lang="zh-CN" altLang="en-US"/>
        </a:p>
      </dgm:t>
    </dgm:pt>
    <dgm:pt modelId="{D27D5178-5AE0-4450-9ABF-756A86E983D8}">
      <dgm:prSet phldrT="[文本]"/>
      <dgm:spPr>
        <a:solidFill>
          <a:srgbClr val="A3A3A3"/>
        </a:solidFill>
      </dgm:spPr>
      <dgm:t>
        <a:bodyPr/>
        <a:lstStyle/>
        <a:p>
          <a:r>
            <a:rPr lang="zh-CN" altLang="en-US" dirty="0" smtClean="0"/>
            <a:t>长大后</a:t>
          </a:r>
          <a:endParaRPr lang="zh-CN" altLang="en-US" dirty="0"/>
        </a:p>
      </dgm:t>
    </dgm:pt>
    <dgm:pt modelId="{B35CA57A-74BE-4D12-9C46-62AD2B54B196}" type="parTrans" cxnId="{94C8A061-8F1C-4CA2-BFC5-4CCF8FB9C98B}">
      <dgm:prSet/>
      <dgm:spPr/>
      <dgm:t>
        <a:bodyPr/>
        <a:lstStyle/>
        <a:p>
          <a:endParaRPr lang="zh-CN" altLang="en-US"/>
        </a:p>
      </dgm:t>
    </dgm:pt>
    <dgm:pt modelId="{E189C4E2-C2DD-4082-BB71-14F8FB478704}" type="sibTrans" cxnId="{94C8A061-8F1C-4CA2-BFC5-4CCF8FB9C98B}">
      <dgm:prSet/>
      <dgm:spPr/>
      <dgm:t>
        <a:bodyPr/>
        <a:lstStyle/>
        <a:p>
          <a:endParaRPr lang="zh-CN" altLang="en-US"/>
        </a:p>
      </dgm:t>
    </dgm:pt>
    <dgm:pt modelId="{9EDB06FF-2021-4976-87D6-448FCF21063B}" type="pres">
      <dgm:prSet presAssocID="{2B533E3C-65D8-47CF-BA2A-92971E13BA80}" presName="Name0" presStyleCnt="0">
        <dgm:presLayoutVars>
          <dgm:dir/>
          <dgm:resizeHandles val="exact"/>
        </dgm:presLayoutVars>
      </dgm:prSet>
      <dgm:spPr/>
    </dgm:pt>
    <dgm:pt modelId="{E20EBBEC-11E0-4C82-A844-D41E7A7FE83C}" type="pres">
      <dgm:prSet presAssocID="{38A9091C-612B-4077-A0F4-8EE56792AA7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F6A18B-4986-47C1-A948-DD08D159A103}" type="pres">
      <dgm:prSet presAssocID="{9093FB0B-DD28-4255-9F82-2B6539DCF1CD}" presName="parSpace" presStyleCnt="0"/>
      <dgm:spPr/>
    </dgm:pt>
    <dgm:pt modelId="{8464F71F-924A-4E58-9C96-04372E8EAD75}" type="pres">
      <dgm:prSet presAssocID="{D27D5178-5AE0-4450-9ABF-756A86E983D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99E489-A046-4C3A-A6FD-8AD65968428D}" type="pres">
      <dgm:prSet presAssocID="{E189C4E2-C2DD-4082-BB71-14F8FB478704}" presName="parSpace" presStyleCnt="0"/>
      <dgm:spPr/>
    </dgm:pt>
    <dgm:pt modelId="{6A6A624D-DF1F-4A22-84E3-0BEA5EF32E2C}" type="pres">
      <dgm:prSet presAssocID="{A97AC5E4-55C6-4D4D-A8B7-71B40C040296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82D184-83C6-4250-927C-44BB48604CF7}" type="pres">
      <dgm:prSet presAssocID="{08C423B8-2C7B-456A-A67B-298EC143BC89}" presName="parSpace" presStyleCnt="0"/>
      <dgm:spPr/>
    </dgm:pt>
    <dgm:pt modelId="{C7E6E183-CCE5-4A2C-805F-0D5F99BE11E1}" type="pres">
      <dgm:prSet presAssocID="{E3388A75-7276-42AE-9FAD-499AB77DF55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10817D8-7965-46AB-AFD0-1BD7D4332F91}" type="presOf" srcId="{38A9091C-612B-4077-A0F4-8EE56792AA78}" destId="{E20EBBEC-11E0-4C82-A844-D41E7A7FE83C}" srcOrd="0" destOrd="0" presId="urn:microsoft.com/office/officeart/2005/8/layout/hChevron3"/>
    <dgm:cxn modelId="{9D391BBA-C5A6-4D88-B099-C4DA323BED4F}" srcId="{2B533E3C-65D8-47CF-BA2A-92971E13BA80}" destId="{38A9091C-612B-4077-A0F4-8EE56792AA78}" srcOrd="0" destOrd="0" parTransId="{B05A3C48-52B4-41FB-98A6-4D8513857B2B}" sibTransId="{9093FB0B-DD28-4255-9F82-2B6539DCF1CD}"/>
    <dgm:cxn modelId="{94C8A061-8F1C-4CA2-BFC5-4CCF8FB9C98B}" srcId="{2B533E3C-65D8-47CF-BA2A-92971E13BA80}" destId="{D27D5178-5AE0-4450-9ABF-756A86E983D8}" srcOrd="1" destOrd="0" parTransId="{B35CA57A-74BE-4D12-9C46-62AD2B54B196}" sibTransId="{E189C4E2-C2DD-4082-BB71-14F8FB478704}"/>
    <dgm:cxn modelId="{648B0154-D0F9-454C-B469-E5C373A743F6}" srcId="{2B533E3C-65D8-47CF-BA2A-92971E13BA80}" destId="{E3388A75-7276-42AE-9FAD-499AB77DF55E}" srcOrd="3" destOrd="0" parTransId="{3B860577-BF47-4759-AB6B-21E0F79E19DB}" sibTransId="{0C863874-069E-4FD7-8D79-C302F640C83C}"/>
    <dgm:cxn modelId="{4E8C4BE8-35C1-4E17-B58B-98D5332F5D56}" type="presOf" srcId="{E3388A75-7276-42AE-9FAD-499AB77DF55E}" destId="{C7E6E183-CCE5-4A2C-805F-0D5F99BE11E1}" srcOrd="0" destOrd="0" presId="urn:microsoft.com/office/officeart/2005/8/layout/hChevron3"/>
    <dgm:cxn modelId="{3FEB6CD3-7588-4BFD-B9D9-14F1F30D0B00}" type="presOf" srcId="{A97AC5E4-55C6-4D4D-A8B7-71B40C040296}" destId="{6A6A624D-DF1F-4A22-84E3-0BEA5EF32E2C}" srcOrd="0" destOrd="0" presId="urn:microsoft.com/office/officeart/2005/8/layout/hChevron3"/>
    <dgm:cxn modelId="{9E27F23A-2498-4887-A80F-C328C0D2810F}" type="presOf" srcId="{D27D5178-5AE0-4450-9ABF-756A86E983D8}" destId="{8464F71F-924A-4E58-9C96-04372E8EAD75}" srcOrd="0" destOrd="0" presId="urn:microsoft.com/office/officeart/2005/8/layout/hChevron3"/>
    <dgm:cxn modelId="{A279EF76-C896-4A9E-9D00-B87306A8F423}" type="presOf" srcId="{2B533E3C-65D8-47CF-BA2A-92971E13BA80}" destId="{9EDB06FF-2021-4976-87D6-448FCF21063B}" srcOrd="0" destOrd="0" presId="urn:microsoft.com/office/officeart/2005/8/layout/hChevron3"/>
    <dgm:cxn modelId="{68062F95-2376-4DAE-9AF8-89E04A499BC9}" srcId="{2B533E3C-65D8-47CF-BA2A-92971E13BA80}" destId="{A97AC5E4-55C6-4D4D-A8B7-71B40C040296}" srcOrd="2" destOrd="0" parTransId="{0AF93D96-D237-48D3-9776-AB1474DDFF49}" sibTransId="{08C423B8-2C7B-456A-A67B-298EC143BC89}"/>
    <dgm:cxn modelId="{25ACD46E-9135-419D-BDF0-A42BFC11986D}" type="presParOf" srcId="{9EDB06FF-2021-4976-87D6-448FCF21063B}" destId="{E20EBBEC-11E0-4C82-A844-D41E7A7FE83C}" srcOrd="0" destOrd="0" presId="urn:microsoft.com/office/officeart/2005/8/layout/hChevron3"/>
    <dgm:cxn modelId="{47AB9B9D-4A35-409B-A611-FBCD8AF9BD1C}" type="presParOf" srcId="{9EDB06FF-2021-4976-87D6-448FCF21063B}" destId="{2DF6A18B-4986-47C1-A948-DD08D159A103}" srcOrd="1" destOrd="0" presId="urn:microsoft.com/office/officeart/2005/8/layout/hChevron3"/>
    <dgm:cxn modelId="{12F7C6D7-FE3A-4D60-927F-75A0BD5C02B5}" type="presParOf" srcId="{9EDB06FF-2021-4976-87D6-448FCF21063B}" destId="{8464F71F-924A-4E58-9C96-04372E8EAD75}" srcOrd="2" destOrd="0" presId="urn:microsoft.com/office/officeart/2005/8/layout/hChevron3"/>
    <dgm:cxn modelId="{C98DBEF1-00DA-46D8-8979-B4F90804645E}" type="presParOf" srcId="{9EDB06FF-2021-4976-87D6-448FCF21063B}" destId="{6C99E489-A046-4C3A-A6FD-8AD65968428D}" srcOrd="3" destOrd="0" presId="urn:microsoft.com/office/officeart/2005/8/layout/hChevron3"/>
    <dgm:cxn modelId="{9B5A5E8C-8C7B-4F22-B702-F4E10A9CFBBF}" type="presParOf" srcId="{9EDB06FF-2021-4976-87D6-448FCF21063B}" destId="{6A6A624D-DF1F-4A22-84E3-0BEA5EF32E2C}" srcOrd="4" destOrd="0" presId="urn:microsoft.com/office/officeart/2005/8/layout/hChevron3"/>
    <dgm:cxn modelId="{371495B1-CDFB-4DD2-BE9A-D94E575F97F4}" type="presParOf" srcId="{9EDB06FF-2021-4976-87D6-448FCF21063B}" destId="{4E82D184-83C6-4250-927C-44BB48604CF7}" srcOrd="5" destOrd="0" presId="urn:microsoft.com/office/officeart/2005/8/layout/hChevron3"/>
    <dgm:cxn modelId="{34F2A037-8278-4D61-A045-5E032864BD8F}" type="presParOf" srcId="{9EDB06FF-2021-4976-87D6-448FCF21063B}" destId="{C7E6E183-CCE5-4A2C-805F-0D5F99BE11E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533E3C-65D8-47CF-BA2A-92971E13BA8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21D9245-90D9-4A25-A356-B295327ED268}">
      <dgm:prSet phldrT="[文本]"/>
      <dgm:spPr>
        <a:solidFill>
          <a:srgbClr val="A3A3A3"/>
        </a:solidFill>
      </dgm:spPr>
      <dgm:t>
        <a:bodyPr/>
        <a:lstStyle/>
        <a:p>
          <a:r>
            <a:rPr lang="zh-CN" altLang="en-US" dirty="0" smtClean="0"/>
            <a:t>小时候</a:t>
          </a:r>
          <a:endParaRPr lang="zh-CN" altLang="en-US" dirty="0"/>
        </a:p>
      </dgm:t>
    </dgm:pt>
    <dgm:pt modelId="{FDB34C66-71EE-4D6C-A441-D6E49E859CA6}" type="parTrans" cxnId="{3993D99F-0C93-47FC-A512-64B6C73A6FBC}">
      <dgm:prSet/>
      <dgm:spPr/>
      <dgm:t>
        <a:bodyPr/>
        <a:lstStyle/>
        <a:p>
          <a:endParaRPr lang="zh-CN" altLang="en-US"/>
        </a:p>
      </dgm:t>
    </dgm:pt>
    <dgm:pt modelId="{ED6270F5-E371-487F-BEE0-5601F24CF829}" type="sibTrans" cxnId="{3993D99F-0C93-47FC-A512-64B6C73A6FBC}">
      <dgm:prSet/>
      <dgm:spPr/>
      <dgm:t>
        <a:bodyPr/>
        <a:lstStyle/>
        <a:p>
          <a:endParaRPr lang="zh-CN" altLang="en-US"/>
        </a:p>
      </dgm:t>
    </dgm:pt>
    <dgm:pt modelId="{0B5A23D0-B9C9-49D1-9C27-3A94E6C40B1F}">
      <dgm:prSet phldrT="[文本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长大后</a:t>
          </a:r>
          <a:endParaRPr lang="zh-CN" altLang="en-US" dirty="0"/>
        </a:p>
      </dgm:t>
    </dgm:pt>
    <dgm:pt modelId="{B7C01566-9004-40D9-B398-E2717AC2BF6B}" type="parTrans" cxnId="{861BA361-24B8-48B6-84C0-05E2B3AD4607}">
      <dgm:prSet/>
      <dgm:spPr/>
      <dgm:t>
        <a:bodyPr/>
        <a:lstStyle/>
        <a:p>
          <a:endParaRPr lang="zh-CN" altLang="en-US"/>
        </a:p>
      </dgm:t>
    </dgm:pt>
    <dgm:pt modelId="{516E5646-0BBB-4EFC-A698-57F401D6C4A0}" type="sibTrans" cxnId="{861BA361-24B8-48B6-84C0-05E2B3AD4607}">
      <dgm:prSet/>
      <dgm:spPr/>
      <dgm:t>
        <a:bodyPr/>
        <a:lstStyle/>
        <a:p>
          <a:endParaRPr lang="zh-CN" altLang="en-US"/>
        </a:p>
      </dgm:t>
    </dgm:pt>
    <dgm:pt modelId="{A97AC5E4-55C6-4D4D-A8B7-71B40C040296}">
      <dgm:prSet phldrT="[文本]"/>
      <dgm:spPr>
        <a:solidFill>
          <a:srgbClr val="A3A3A3"/>
        </a:solidFill>
      </dgm:spPr>
      <dgm:t>
        <a:bodyPr/>
        <a:lstStyle/>
        <a:p>
          <a:r>
            <a:rPr lang="zh-CN" altLang="en-US" dirty="0" smtClean="0"/>
            <a:t>再后来</a:t>
          </a:r>
          <a:endParaRPr lang="zh-CN" altLang="en-US" dirty="0"/>
        </a:p>
      </dgm:t>
    </dgm:pt>
    <dgm:pt modelId="{0AF93D96-D237-48D3-9776-AB1474DDFF49}" type="parTrans" cxnId="{68062F95-2376-4DAE-9AF8-89E04A499BC9}">
      <dgm:prSet/>
      <dgm:spPr/>
      <dgm:t>
        <a:bodyPr/>
        <a:lstStyle/>
        <a:p>
          <a:endParaRPr lang="zh-CN" altLang="en-US"/>
        </a:p>
      </dgm:t>
    </dgm:pt>
    <dgm:pt modelId="{08C423B8-2C7B-456A-A67B-298EC143BC89}" type="sibTrans" cxnId="{68062F95-2376-4DAE-9AF8-89E04A499BC9}">
      <dgm:prSet/>
      <dgm:spPr/>
      <dgm:t>
        <a:bodyPr/>
        <a:lstStyle/>
        <a:p>
          <a:endParaRPr lang="zh-CN" altLang="en-US"/>
        </a:p>
      </dgm:t>
    </dgm:pt>
    <dgm:pt modelId="{E3388A75-7276-42AE-9FAD-499AB77DF55E}">
      <dgm:prSet phldrT="[文本]"/>
      <dgm:spPr>
        <a:solidFill>
          <a:srgbClr val="393028"/>
        </a:solidFill>
      </dgm:spPr>
      <dgm:t>
        <a:bodyPr/>
        <a:lstStyle/>
        <a:p>
          <a:r>
            <a:rPr lang="zh-CN" altLang="en-US" dirty="0" smtClean="0"/>
            <a:t>而现在</a:t>
          </a:r>
          <a:endParaRPr lang="zh-CN" altLang="en-US" dirty="0"/>
        </a:p>
      </dgm:t>
    </dgm:pt>
    <dgm:pt modelId="{3B860577-BF47-4759-AB6B-21E0F79E19DB}" type="parTrans" cxnId="{648B0154-D0F9-454C-B469-E5C373A743F6}">
      <dgm:prSet/>
      <dgm:spPr/>
      <dgm:t>
        <a:bodyPr/>
        <a:lstStyle/>
        <a:p>
          <a:endParaRPr lang="zh-CN" altLang="en-US"/>
        </a:p>
      </dgm:t>
    </dgm:pt>
    <dgm:pt modelId="{0C863874-069E-4FD7-8D79-C302F640C83C}" type="sibTrans" cxnId="{648B0154-D0F9-454C-B469-E5C373A743F6}">
      <dgm:prSet/>
      <dgm:spPr/>
      <dgm:t>
        <a:bodyPr/>
        <a:lstStyle/>
        <a:p>
          <a:endParaRPr lang="zh-CN" altLang="en-US"/>
        </a:p>
      </dgm:t>
    </dgm:pt>
    <dgm:pt modelId="{9EDB06FF-2021-4976-87D6-448FCF21063B}" type="pres">
      <dgm:prSet presAssocID="{2B533E3C-65D8-47CF-BA2A-92971E13BA80}" presName="Name0" presStyleCnt="0">
        <dgm:presLayoutVars>
          <dgm:dir/>
          <dgm:resizeHandles val="exact"/>
        </dgm:presLayoutVars>
      </dgm:prSet>
      <dgm:spPr/>
    </dgm:pt>
    <dgm:pt modelId="{51C7E0C2-C785-4DBC-918B-88C223D47D2C}" type="pres">
      <dgm:prSet presAssocID="{D21D9245-90D9-4A25-A356-B295327ED26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CECAB8-B6E9-4E35-9193-FE8F6FC85B18}" type="pres">
      <dgm:prSet presAssocID="{ED6270F5-E371-487F-BEE0-5601F24CF829}" presName="parSpace" presStyleCnt="0"/>
      <dgm:spPr/>
    </dgm:pt>
    <dgm:pt modelId="{45AEEBE4-2795-42CC-9E6E-93F52349C1F8}" type="pres">
      <dgm:prSet presAssocID="{0B5A23D0-B9C9-49D1-9C27-3A94E6C40B1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DE4070-2EBE-48D5-95AD-940E58C5BFE0}" type="pres">
      <dgm:prSet presAssocID="{516E5646-0BBB-4EFC-A698-57F401D6C4A0}" presName="parSpace" presStyleCnt="0"/>
      <dgm:spPr/>
    </dgm:pt>
    <dgm:pt modelId="{6A6A624D-DF1F-4A22-84E3-0BEA5EF32E2C}" type="pres">
      <dgm:prSet presAssocID="{A97AC5E4-55C6-4D4D-A8B7-71B40C040296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82D184-83C6-4250-927C-44BB48604CF7}" type="pres">
      <dgm:prSet presAssocID="{08C423B8-2C7B-456A-A67B-298EC143BC89}" presName="parSpace" presStyleCnt="0"/>
      <dgm:spPr/>
    </dgm:pt>
    <dgm:pt modelId="{C7E6E183-CCE5-4A2C-805F-0D5F99BE11E1}" type="pres">
      <dgm:prSet presAssocID="{E3388A75-7276-42AE-9FAD-499AB77DF55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93D99F-0C93-47FC-A512-64B6C73A6FBC}" srcId="{2B533E3C-65D8-47CF-BA2A-92971E13BA80}" destId="{D21D9245-90D9-4A25-A356-B295327ED268}" srcOrd="0" destOrd="0" parTransId="{FDB34C66-71EE-4D6C-A441-D6E49E859CA6}" sibTransId="{ED6270F5-E371-487F-BEE0-5601F24CF829}"/>
    <dgm:cxn modelId="{83E19569-DB0D-48E9-A559-963435578937}" type="presOf" srcId="{0B5A23D0-B9C9-49D1-9C27-3A94E6C40B1F}" destId="{45AEEBE4-2795-42CC-9E6E-93F52349C1F8}" srcOrd="0" destOrd="0" presId="urn:microsoft.com/office/officeart/2005/8/layout/hChevron3"/>
    <dgm:cxn modelId="{85E6CB7D-E0EB-4CCB-87B6-E94B8DFCEC42}" type="presOf" srcId="{2B533E3C-65D8-47CF-BA2A-92971E13BA80}" destId="{9EDB06FF-2021-4976-87D6-448FCF21063B}" srcOrd="0" destOrd="0" presId="urn:microsoft.com/office/officeart/2005/8/layout/hChevron3"/>
    <dgm:cxn modelId="{B915246F-357F-4DBF-BDC2-80146DE3E998}" type="presOf" srcId="{A97AC5E4-55C6-4D4D-A8B7-71B40C040296}" destId="{6A6A624D-DF1F-4A22-84E3-0BEA5EF32E2C}" srcOrd="0" destOrd="0" presId="urn:microsoft.com/office/officeart/2005/8/layout/hChevron3"/>
    <dgm:cxn modelId="{BB093F11-B27A-41AF-A5E4-B4AA160F9F0D}" type="presOf" srcId="{D21D9245-90D9-4A25-A356-B295327ED268}" destId="{51C7E0C2-C785-4DBC-918B-88C223D47D2C}" srcOrd="0" destOrd="0" presId="urn:microsoft.com/office/officeart/2005/8/layout/hChevron3"/>
    <dgm:cxn modelId="{EC5F8ADE-59DC-4991-BFB2-B0BEC6A01901}" type="presOf" srcId="{E3388A75-7276-42AE-9FAD-499AB77DF55E}" destId="{C7E6E183-CCE5-4A2C-805F-0D5F99BE11E1}" srcOrd="0" destOrd="0" presId="urn:microsoft.com/office/officeart/2005/8/layout/hChevron3"/>
    <dgm:cxn modelId="{648B0154-D0F9-454C-B469-E5C373A743F6}" srcId="{2B533E3C-65D8-47CF-BA2A-92971E13BA80}" destId="{E3388A75-7276-42AE-9FAD-499AB77DF55E}" srcOrd="3" destOrd="0" parTransId="{3B860577-BF47-4759-AB6B-21E0F79E19DB}" sibTransId="{0C863874-069E-4FD7-8D79-C302F640C83C}"/>
    <dgm:cxn modelId="{861BA361-24B8-48B6-84C0-05E2B3AD4607}" srcId="{2B533E3C-65D8-47CF-BA2A-92971E13BA80}" destId="{0B5A23D0-B9C9-49D1-9C27-3A94E6C40B1F}" srcOrd="1" destOrd="0" parTransId="{B7C01566-9004-40D9-B398-E2717AC2BF6B}" sibTransId="{516E5646-0BBB-4EFC-A698-57F401D6C4A0}"/>
    <dgm:cxn modelId="{68062F95-2376-4DAE-9AF8-89E04A499BC9}" srcId="{2B533E3C-65D8-47CF-BA2A-92971E13BA80}" destId="{A97AC5E4-55C6-4D4D-A8B7-71B40C040296}" srcOrd="2" destOrd="0" parTransId="{0AF93D96-D237-48D3-9776-AB1474DDFF49}" sibTransId="{08C423B8-2C7B-456A-A67B-298EC143BC89}"/>
    <dgm:cxn modelId="{CA90A458-C257-4375-BB71-E478945DDD56}" type="presParOf" srcId="{9EDB06FF-2021-4976-87D6-448FCF21063B}" destId="{51C7E0C2-C785-4DBC-918B-88C223D47D2C}" srcOrd="0" destOrd="0" presId="urn:microsoft.com/office/officeart/2005/8/layout/hChevron3"/>
    <dgm:cxn modelId="{90DA70D8-0761-48F2-8DCC-3EE237F345CE}" type="presParOf" srcId="{9EDB06FF-2021-4976-87D6-448FCF21063B}" destId="{4FCECAB8-B6E9-4E35-9193-FE8F6FC85B18}" srcOrd="1" destOrd="0" presId="urn:microsoft.com/office/officeart/2005/8/layout/hChevron3"/>
    <dgm:cxn modelId="{94D77F29-3684-4635-B28F-C39A6E859C79}" type="presParOf" srcId="{9EDB06FF-2021-4976-87D6-448FCF21063B}" destId="{45AEEBE4-2795-42CC-9E6E-93F52349C1F8}" srcOrd="2" destOrd="0" presId="urn:microsoft.com/office/officeart/2005/8/layout/hChevron3"/>
    <dgm:cxn modelId="{D97EF1EC-5AD3-4907-94F9-32313A78C8EC}" type="presParOf" srcId="{9EDB06FF-2021-4976-87D6-448FCF21063B}" destId="{A3DE4070-2EBE-48D5-95AD-940E58C5BFE0}" srcOrd="3" destOrd="0" presId="urn:microsoft.com/office/officeart/2005/8/layout/hChevron3"/>
    <dgm:cxn modelId="{464CF49F-6A05-42F8-9257-6AEC912B4F06}" type="presParOf" srcId="{9EDB06FF-2021-4976-87D6-448FCF21063B}" destId="{6A6A624D-DF1F-4A22-84E3-0BEA5EF32E2C}" srcOrd="4" destOrd="0" presId="urn:microsoft.com/office/officeart/2005/8/layout/hChevron3"/>
    <dgm:cxn modelId="{AE681583-AC72-4DF8-A430-147543A3962F}" type="presParOf" srcId="{9EDB06FF-2021-4976-87D6-448FCF21063B}" destId="{4E82D184-83C6-4250-927C-44BB48604CF7}" srcOrd="5" destOrd="0" presId="urn:microsoft.com/office/officeart/2005/8/layout/hChevron3"/>
    <dgm:cxn modelId="{8C342E4E-299F-44DA-A5D6-8D5B4CAA64C8}" type="presParOf" srcId="{9EDB06FF-2021-4976-87D6-448FCF21063B}" destId="{C7E6E183-CCE5-4A2C-805F-0D5F99BE11E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7E0C2-C785-4DBC-918B-88C223D47D2C}">
      <dsp:nvSpPr>
        <dsp:cNvPr id="0" name=""/>
        <dsp:cNvSpPr/>
      </dsp:nvSpPr>
      <dsp:spPr>
        <a:xfrm>
          <a:off x="1711" y="203422"/>
          <a:ext cx="1716975" cy="686790"/>
        </a:xfrm>
        <a:prstGeom prst="homePlate">
          <a:avLst/>
        </a:prstGeom>
        <a:solidFill>
          <a:srgbClr val="39302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小时候</a:t>
          </a:r>
          <a:endParaRPr lang="zh-CN" altLang="en-US" sz="2300" kern="1200" dirty="0"/>
        </a:p>
      </dsp:txBody>
      <dsp:txXfrm>
        <a:off x="1711" y="203422"/>
        <a:ext cx="1545278" cy="686790"/>
      </dsp:txXfrm>
    </dsp:sp>
    <dsp:sp modelId="{45AEEBE4-2795-42CC-9E6E-93F52349C1F8}">
      <dsp:nvSpPr>
        <dsp:cNvPr id="0" name=""/>
        <dsp:cNvSpPr/>
      </dsp:nvSpPr>
      <dsp:spPr>
        <a:xfrm>
          <a:off x="1375291" y="203422"/>
          <a:ext cx="1716975" cy="686790"/>
        </a:xfrm>
        <a:prstGeom prst="chevron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长大后</a:t>
          </a:r>
          <a:endParaRPr lang="zh-CN" altLang="en-US" sz="2300" kern="1200" dirty="0"/>
        </a:p>
      </dsp:txBody>
      <dsp:txXfrm>
        <a:off x="1718686" y="203422"/>
        <a:ext cx="1030185" cy="686790"/>
      </dsp:txXfrm>
    </dsp:sp>
    <dsp:sp modelId="{6A6A624D-DF1F-4A22-84E3-0BEA5EF32E2C}">
      <dsp:nvSpPr>
        <dsp:cNvPr id="0" name=""/>
        <dsp:cNvSpPr/>
      </dsp:nvSpPr>
      <dsp:spPr>
        <a:xfrm>
          <a:off x="2748871" y="203422"/>
          <a:ext cx="1716975" cy="686790"/>
        </a:xfrm>
        <a:prstGeom prst="chevron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再后来</a:t>
          </a:r>
          <a:endParaRPr lang="zh-CN" altLang="en-US" sz="2300" kern="1200" dirty="0"/>
        </a:p>
      </dsp:txBody>
      <dsp:txXfrm>
        <a:off x="3092266" y="203422"/>
        <a:ext cx="1030185" cy="686790"/>
      </dsp:txXfrm>
    </dsp:sp>
    <dsp:sp modelId="{2CD95701-4970-4931-A0ED-CC5CE7D95B0D}">
      <dsp:nvSpPr>
        <dsp:cNvPr id="0" name=""/>
        <dsp:cNvSpPr/>
      </dsp:nvSpPr>
      <dsp:spPr>
        <a:xfrm>
          <a:off x="4122451" y="203422"/>
          <a:ext cx="1716975" cy="686790"/>
        </a:xfrm>
        <a:prstGeom prst="chevron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而现在</a:t>
          </a:r>
          <a:endParaRPr lang="zh-CN" altLang="en-US" sz="2300" kern="1200" dirty="0"/>
        </a:p>
      </dsp:txBody>
      <dsp:txXfrm>
        <a:off x="4465846" y="203422"/>
        <a:ext cx="1030185" cy="686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7E0C2-C785-4DBC-918B-88C223D47D2C}">
      <dsp:nvSpPr>
        <dsp:cNvPr id="0" name=""/>
        <dsp:cNvSpPr/>
      </dsp:nvSpPr>
      <dsp:spPr>
        <a:xfrm>
          <a:off x="1711" y="203422"/>
          <a:ext cx="1716975" cy="686790"/>
        </a:xfrm>
        <a:prstGeom prst="homePlate">
          <a:avLst/>
        </a:prstGeom>
        <a:solidFill>
          <a:srgbClr val="A3A3A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小时候</a:t>
          </a:r>
          <a:endParaRPr lang="zh-CN" altLang="en-US" sz="2300" kern="1200" dirty="0"/>
        </a:p>
      </dsp:txBody>
      <dsp:txXfrm>
        <a:off x="1711" y="203422"/>
        <a:ext cx="1545278" cy="686790"/>
      </dsp:txXfrm>
    </dsp:sp>
    <dsp:sp modelId="{45AEEBE4-2795-42CC-9E6E-93F52349C1F8}">
      <dsp:nvSpPr>
        <dsp:cNvPr id="0" name=""/>
        <dsp:cNvSpPr/>
      </dsp:nvSpPr>
      <dsp:spPr>
        <a:xfrm>
          <a:off x="1375291" y="203422"/>
          <a:ext cx="1716975" cy="686790"/>
        </a:xfrm>
        <a:prstGeom prst="chevron">
          <a:avLst/>
        </a:prstGeom>
        <a:solidFill>
          <a:srgbClr val="39302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长大后</a:t>
          </a:r>
          <a:endParaRPr lang="zh-CN" altLang="en-US" sz="2300" kern="1200" dirty="0"/>
        </a:p>
      </dsp:txBody>
      <dsp:txXfrm>
        <a:off x="1718686" y="203422"/>
        <a:ext cx="1030185" cy="686790"/>
      </dsp:txXfrm>
    </dsp:sp>
    <dsp:sp modelId="{6A6A624D-DF1F-4A22-84E3-0BEA5EF32E2C}">
      <dsp:nvSpPr>
        <dsp:cNvPr id="0" name=""/>
        <dsp:cNvSpPr/>
      </dsp:nvSpPr>
      <dsp:spPr>
        <a:xfrm>
          <a:off x="2748871" y="203422"/>
          <a:ext cx="1716975" cy="686790"/>
        </a:xfrm>
        <a:prstGeom prst="chevron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再后来</a:t>
          </a:r>
          <a:endParaRPr lang="zh-CN" altLang="en-US" sz="2300" kern="1200" dirty="0"/>
        </a:p>
      </dsp:txBody>
      <dsp:txXfrm>
        <a:off x="3092266" y="203422"/>
        <a:ext cx="1030185" cy="686790"/>
      </dsp:txXfrm>
    </dsp:sp>
    <dsp:sp modelId="{0B382B2F-8287-45DD-ACA6-E1B7DB780A46}">
      <dsp:nvSpPr>
        <dsp:cNvPr id="0" name=""/>
        <dsp:cNvSpPr/>
      </dsp:nvSpPr>
      <dsp:spPr>
        <a:xfrm>
          <a:off x="4122451" y="203422"/>
          <a:ext cx="1716975" cy="686790"/>
        </a:xfrm>
        <a:prstGeom prst="chevron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而现在</a:t>
          </a:r>
          <a:endParaRPr lang="zh-CN" altLang="en-US" sz="2300" kern="1200" dirty="0"/>
        </a:p>
      </dsp:txBody>
      <dsp:txXfrm>
        <a:off x="4465846" y="203422"/>
        <a:ext cx="1030185" cy="686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EBBEC-11E0-4C82-A844-D41E7A7FE83C}">
      <dsp:nvSpPr>
        <dsp:cNvPr id="0" name=""/>
        <dsp:cNvSpPr/>
      </dsp:nvSpPr>
      <dsp:spPr>
        <a:xfrm>
          <a:off x="1711" y="203422"/>
          <a:ext cx="1716975" cy="686790"/>
        </a:xfrm>
        <a:prstGeom prst="homePlate">
          <a:avLst/>
        </a:prstGeom>
        <a:solidFill>
          <a:srgbClr val="A3A3A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小时候</a:t>
          </a:r>
          <a:endParaRPr lang="zh-CN" altLang="en-US" sz="2300" kern="1200" dirty="0"/>
        </a:p>
      </dsp:txBody>
      <dsp:txXfrm>
        <a:off x="1711" y="203422"/>
        <a:ext cx="1545278" cy="686790"/>
      </dsp:txXfrm>
    </dsp:sp>
    <dsp:sp modelId="{8464F71F-924A-4E58-9C96-04372E8EAD75}">
      <dsp:nvSpPr>
        <dsp:cNvPr id="0" name=""/>
        <dsp:cNvSpPr/>
      </dsp:nvSpPr>
      <dsp:spPr>
        <a:xfrm>
          <a:off x="1375291" y="203422"/>
          <a:ext cx="1716975" cy="686790"/>
        </a:xfrm>
        <a:prstGeom prst="chevron">
          <a:avLst/>
        </a:prstGeom>
        <a:solidFill>
          <a:srgbClr val="A3A3A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长大后</a:t>
          </a:r>
          <a:endParaRPr lang="zh-CN" altLang="en-US" sz="2300" kern="1200" dirty="0"/>
        </a:p>
      </dsp:txBody>
      <dsp:txXfrm>
        <a:off x="1718686" y="203422"/>
        <a:ext cx="1030185" cy="686790"/>
      </dsp:txXfrm>
    </dsp:sp>
    <dsp:sp modelId="{6A6A624D-DF1F-4A22-84E3-0BEA5EF32E2C}">
      <dsp:nvSpPr>
        <dsp:cNvPr id="0" name=""/>
        <dsp:cNvSpPr/>
      </dsp:nvSpPr>
      <dsp:spPr>
        <a:xfrm>
          <a:off x="2748871" y="203422"/>
          <a:ext cx="1716975" cy="686790"/>
        </a:xfrm>
        <a:prstGeom prst="chevron">
          <a:avLst/>
        </a:prstGeom>
        <a:solidFill>
          <a:srgbClr val="39302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再后来</a:t>
          </a:r>
          <a:endParaRPr lang="zh-CN" altLang="en-US" sz="2300" kern="1200" dirty="0"/>
        </a:p>
      </dsp:txBody>
      <dsp:txXfrm>
        <a:off x="3092266" y="203422"/>
        <a:ext cx="1030185" cy="686790"/>
      </dsp:txXfrm>
    </dsp:sp>
    <dsp:sp modelId="{C7E6E183-CCE5-4A2C-805F-0D5F99BE11E1}">
      <dsp:nvSpPr>
        <dsp:cNvPr id="0" name=""/>
        <dsp:cNvSpPr/>
      </dsp:nvSpPr>
      <dsp:spPr>
        <a:xfrm>
          <a:off x="4122451" y="203422"/>
          <a:ext cx="1716975" cy="686790"/>
        </a:xfrm>
        <a:prstGeom prst="chevron">
          <a:avLst/>
        </a:prstGeom>
        <a:solidFill>
          <a:srgbClr val="A3A3A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而现在</a:t>
          </a:r>
          <a:endParaRPr lang="zh-CN" altLang="en-US" sz="2300" kern="1200" dirty="0"/>
        </a:p>
      </dsp:txBody>
      <dsp:txXfrm>
        <a:off x="4465846" y="203422"/>
        <a:ext cx="1030185" cy="6867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7E0C2-C785-4DBC-918B-88C223D47D2C}">
      <dsp:nvSpPr>
        <dsp:cNvPr id="0" name=""/>
        <dsp:cNvSpPr/>
      </dsp:nvSpPr>
      <dsp:spPr>
        <a:xfrm>
          <a:off x="1711" y="203422"/>
          <a:ext cx="1716975" cy="686790"/>
        </a:xfrm>
        <a:prstGeom prst="homePlate">
          <a:avLst/>
        </a:prstGeom>
        <a:solidFill>
          <a:srgbClr val="A3A3A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小时候</a:t>
          </a:r>
          <a:endParaRPr lang="zh-CN" altLang="en-US" sz="2300" kern="1200" dirty="0"/>
        </a:p>
      </dsp:txBody>
      <dsp:txXfrm>
        <a:off x="1711" y="203422"/>
        <a:ext cx="1545278" cy="686790"/>
      </dsp:txXfrm>
    </dsp:sp>
    <dsp:sp modelId="{45AEEBE4-2795-42CC-9E6E-93F52349C1F8}">
      <dsp:nvSpPr>
        <dsp:cNvPr id="0" name=""/>
        <dsp:cNvSpPr/>
      </dsp:nvSpPr>
      <dsp:spPr>
        <a:xfrm>
          <a:off x="1375291" y="203422"/>
          <a:ext cx="1716975" cy="686790"/>
        </a:xfrm>
        <a:prstGeom prst="chevron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长大后</a:t>
          </a:r>
          <a:endParaRPr lang="zh-CN" altLang="en-US" sz="2300" kern="1200" dirty="0"/>
        </a:p>
      </dsp:txBody>
      <dsp:txXfrm>
        <a:off x="1718686" y="203422"/>
        <a:ext cx="1030185" cy="686790"/>
      </dsp:txXfrm>
    </dsp:sp>
    <dsp:sp modelId="{6A6A624D-DF1F-4A22-84E3-0BEA5EF32E2C}">
      <dsp:nvSpPr>
        <dsp:cNvPr id="0" name=""/>
        <dsp:cNvSpPr/>
      </dsp:nvSpPr>
      <dsp:spPr>
        <a:xfrm>
          <a:off x="2748871" y="203422"/>
          <a:ext cx="1716975" cy="686790"/>
        </a:xfrm>
        <a:prstGeom prst="chevron">
          <a:avLst/>
        </a:prstGeom>
        <a:solidFill>
          <a:srgbClr val="A3A3A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再后来</a:t>
          </a:r>
          <a:endParaRPr lang="zh-CN" altLang="en-US" sz="2300" kern="1200" dirty="0"/>
        </a:p>
      </dsp:txBody>
      <dsp:txXfrm>
        <a:off x="3092266" y="203422"/>
        <a:ext cx="1030185" cy="686790"/>
      </dsp:txXfrm>
    </dsp:sp>
    <dsp:sp modelId="{C7E6E183-CCE5-4A2C-805F-0D5F99BE11E1}">
      <dsp:nvSpPr>
        <dsp:cNvPr id="0" name=""/>
        <dsp:cNvSpPr/>
      </dsp:nvSpPr>
      <dsp:spPr>
        <a:xfrm>
          <a:off x="4122451" y="203422"/>
          <a:ext cx="1716975" cy="686790"/>
        </a:xfrm>
        <a:prstGeom prst="chevron">
          <a:avLst/>
        </a:prstGeom>
        <a:solidFill>
          <a:srgbClr val="39302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而现在</a:t>
          </a:r>
          <a:endParaRPr lang="zh-CN" altLang="en-US" sz="2300" kern="1200" dirty="0"/>
        </a:p>
      </dsp:txBody>
      <dsp:txXfrm>
        <a:off x="4465846" y="203422"/>
        <a:ext cx="1030185" cy="686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1673E-5E3E-4CE1-ADC1-20A213395F3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F7794-11AA-4FDB-B9F7-CD43A3BA5D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88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四十多年前，一位台湾诗人望着海峡对岸的大陆，用一首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乡愁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把“祖国大陆”和“台湾”紧紧地连接在了一起，四十多年后今天，我们和台湾同胞共聚一堂，感受海峡两岸的文化交流。第一天吃饭的时候有位同学为我们组表演一首吉祥三宝，但是台湾同学并不清楚这首歌的小店在哪里，于是我在想当我们在</a:t>
            </a:r>
            <a:r>
              <a:rPr lang="en-US" altLang="zh-CN" dirty="0" err="1" smtClean="0"/>
              <a:t>ktv</a:t>
            </a:r>
            <a:r>
              <a:rPr lang="zh-CN" altLang="en-US" dirty="0" smtClean="0"/>
              <a:t>唱着最炫民族风和那些年的时候，台湾的同学又在听些什么歌曲呢？下面我们第六组的同学将从两个歌曲差异入手，为大家带来我们的表演。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7794-11AA-4FDB-B9F7-CD43A3BA5D8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8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乡愁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第一段这样写道，小时候，乡愁是一枚小小的邮票，我在这头，母亲在那头。那么在小时候我们都在做些什么呢？</a:t>
            </a:r>
            <a:endParaRPr lang="en-US" altLang="zh-CN" dirty="0" smtClean="0"/>
          </a:p>
          <a:p>
            <a:r>
              <a:rPr lang="zh-CN" altLang="en-US" dirty="0" smtClean="0"/>
              <a:t>小时候我们不仅听过妈妈的教导，而且我们还听说海峡对岸的姑娘是相当漂亮，她们就是阿里山的姑娘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7794-11AA-4FDB-B9F7-CD43A3BA5D8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53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小时候听说阿里山的姑娘漂亮，于是总盼望着自己能快些长大，找到自己的新娘。乡愁第二段写道：长大后，乡愁是一张窄窄的船票，我在这头，新娘在那头</a:t>
            </a:r>
            <a:r>
              <a:rPr lang="zh-CN" altLang="en-US" dirty="0" smtClean="0"/>
              <a:t>。船票是窄窄的，思念却是无边的。这句话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都寄寓了诗人的也是万千海外游子的绵长乡关之思。跨国那湾海峡，是什么让人如此思念，有远方的亲人，有熟悉的味道，有广袤的土地，也有繁华的夜上海。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当上海还在一片纸醉金迷的时候，台湾民谣在对岸的台湾快速发展起来，也就有了后来的像是 罗大佑的童年等一系列经典的作品。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7794-11AA-4FDB-B9F7-CD43A3BA5D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022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校园民谣概念的首次出现，是在七十年代初的台湾。扬弦的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渡口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、赵树海的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子夜徘徊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、胡德夫的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少年中国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木吉他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全辑等。这些人的作品包括台湾民谣时代后期的大批校园歌手，如罗大佑、齐豫、侯德建、黄大成、红蚂蚁等，他们的涌现，构成了一个绝对经典的时代。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校园民谣在传入大陆后，逐渐成了一种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音乐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象：它首先被那些对音乐有着执着追求的校园歌手们所吟唱、使之流行于中国大陆的各个高等学校。两岸文化在此沟通交融。校园民谣，它记录了一个时代、一种学校的文化氛围、一代莘莘学子的梦想与追求和对易逝的青春岁月的怀念。同桌的你，也诞生于此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长大</a:t>
            </a:r>
            <a:r>
              <a:rPr lang="zh-CN" altLang="en-US" dirty="0" smtClean="0"/>
              <a:t>后，乡愁是一方矮矮的坟墓，我在外头，母亲在里头</a:t>
            </a:r>
            <a:r>
              <a:rPr lang="zh-CN" altLang="en-US" dirty="0" smtClean="0"/>
              <a:t>。这里诗人将乡愁化作坟墓，象征想离死别，象征母子不得相见。长大后，你是否会想起童年的那些点点滴滴，是否回想起学校的上课铃声，是否回想起同桌的你。</a:t>
            </a:r>
            <a:endParaRPr lang="en-US" altLang="zh-CN" dirty="0" smtClean="0"/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听完同桌的你，我们不如静下来看看台北的天空。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而现在，乡愁是一湾浅浅的海峡，我在这头，你在那头。现在我们已经可以跨过这条海峡，彼此交流，共同成长。无论你是海峡这头，还是海峡那头，更无论你说的是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meisong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还是不爽，只要我们在一起，我们就是朋友！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7794-11AA-4FDB-B9F7-CD43A3BA5D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694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7794-11AA-4FDB-B9F7-CD43A3BA5D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96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61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02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4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518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97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28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275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090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51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20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0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72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64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0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15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46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9C3DE0-BACE-4BED-9938-EDA37FAB7E2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3F9F42-9902-43A6-8295-D73B17D6E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70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microsoft.com/office/2007/relationships/media" Target="../media/media2.mp3"/><Relationship Id="rId7" Type="http://schemas.openxmlformats.org/officeDocument/2006/relationships/diagramData" Target="../diagrams/data1.xml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microsoft.com/office/2007/relationships/diagramDrawing" Target="../diagrams/drawing1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1.xml"/><Relationship Id="rId4" Type="http://schemas.openxmlformats.org/officeDocument/2006/relationships/audio" Target="../media/media2.mp3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microsoft.com/office/2007/relationships/media" Target="../media/media5.mp3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7.png"/><Relationship Id="rId2" Type="http://schemas.openxmlformats.org/officeDocument/2006/relationships/audio" Target="../media/media4.mp3"/><Relationship Id="rId16" Type="http://schemas.microsoft.com/office/2007/relationships/diagramDrawing" Target="../diagrams/drawing4.xml"/><Relationship Id="rId1" Type="http://schemas.microsoft.com/office/2007/relationships/media" Target="../media/media4.mp3"/><Relationship Id="rId6" Type="http://schemas.openxmlformats.org/officeDocument/2006/relationships/notesSlide" Target="../notesSlides/notesSlide4.xml"/><Relationship Id="rId11" Type="http://schemas.microsoft.com/office/2007/relationships/diagramDrawing" Target="../diagrams/drawing3.xml"/><Relationship Id="rId5" Type="http://schemas.openxmlformats.org/officeDocument/2006/relationships/slideLayout" Target="../slideLayouts/slideLayout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audio" Target="../media/media5.mp3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 smtClean="0"/>
              <a:t>不一样的歌，同一样的心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第六组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3544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3643525175"/>
              </p:ext>
            </p:extLst>
          </p:nvPr>
        </p:nvGraphicFramePr>
        <p:xfrm>
          <a:off x="854131" y="802963"/>
          <a:ext cx="5841138" cy="109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" name="矩形 25"/>
          <p:cNvSpPr/>
          <p:nvPr/>
        </p:nvSpPr>
        <p:spPr>
          <a:xfrm>
            <a:off x="5509222" y="3645252"/>
            <a:ext cx="1112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VS.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704806" y="2767306"/>
            <a:ext cx="2936430" cy="3112615"/>
            <a:chOff x="1704806" y="2767306"/>
            <a:chExt cx="2936430" cy="3112615"/>
          </a:xfrm>
        </p:grpSpPr>
        <p:grpSp>
          <p:nvGrpSpPr>
            <p:cNvPr id="25" name="组合 24"/>
            <p:cNvGrpSpPr/>
            <p:nvPr/>
          </p:nvGrpSpPr>
          <p:grpSpPr>
            <a:xfrm>
              <a:off x="1704806" y="2767306"/>
              <a:ext cx="2936430" cy="3112615"/>
              <a:chOff x="3115151" y="1985557"/>
              <a:chExt cx="2936430" cy="3112615"/>
            </a:xfrm>
          </p:grpSpPr>
          <p:sp>
            <p:nvSpPr>
              <p:cNvPr id="18" name="同侧圆角矩形 17"/>
              <p:cNvSpPr/>
              <p:nvPr/>
            </p:nvSpPr>
            <p:spPr>
              <a:xfrm>
                <a:off x="3115151" y="1985557"/>
                <a:ext cx="2712602" cy="2024900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任意多边形 18"/>
              <p:cNvSpPr/>
              <p:nvPr/>
            </p:nvSpPr>
            <p:spPr>
              <a:xfrm>
                <a:off x="3115151" y="4010457"/>
                <a:ext cx="2712602" cy="870707"/>
              </a:xfrm>
              <a:custGeom>
                <a:avLst/>
                <a:gdLst>
                  <a:gd name="connsiteX0" fmla="*/ 0 w 2712602"/>
                  <a:gd name="connsiteY0" fmla="*/ 0 h 870707"/>
                  <a:gd name="connsiteX1" fmla="*/ 2712602 w 2712602"/>
                  <a:gd name="connsiteY1" fmla="*/ 0 h 870707"/>
                  <a:gd name="connsiteX2" fmla="*/ 2712602 w 2712602"/>
                  <a:gd name="connsiteY2" fmla="*/ 870707 h 870707"/>
                  <a:gd name="connsiteX3" fmla="*/ 0 w 2712602"/>
                  <a:gd name="connsiteY3" fmla="*/ 870707 h 870707"/>
                  <a:gd name="connsiteX4" fmla="*/ 0 w 2712602"/>
                  <a:gd name="connsiteY4" fmla="*/ 0 h 87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2602" h="870707">
                    <a:moveTo>
                      <a:pt x="0" y="0"/>
                    </a:moveTo>
                    <a:lnTo>
                      <a:pt x="2712602" y="0"/>
                    </a:lnTo>
                    <a:lnTo>
                      <a:pt x="2712602" y="870707"/>
                    </a:lnTo>
                    <a:lnTo>
                      <a:pt x="0" y="87070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0980" tIns="0" rIns="875979" bIns="0" numCol="1" spcCol="1270" anchor="ctr" anchorCtr="0">
                <a:noAutofit/>
              </a:bodyPr>
              <a:lstStyle/>
              <a:p>
                <a:pPr lvl="0" algn="l" defTabSz="2578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5800" kern="1200" dirty="0" smtClean="0"/>
                  <a:t>大陆</a:t>
                </a:r>
                <a:endParaRPr lang="zh-CN" altLang="en-US" sz="5800" kern="1200" dirty="0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5102170" y="4148761"/>
                <a:ext cx="949411" cy="949411"/>
              </a:xfrm>
              <a:prstGeom prst="ellipse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7" name="文本框 26"/>
            <p:cNvSpPr txBox="1"/>
            <p:nvPr/>
          </p:nvSpPr>
          <p:spPr>
            <a:xfrm>
              <a:off x="2044231" y="3229324"/>
              <a:ext cx="20337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 smtClean="0"/>
                <a:t>大海啊</a:t>
              </a:r>
              <a:endParaRPr lang="en-US" altLang="zh-CN" sz="4000" dirty="0" smtClean="0"/>
            </a:p>
            <a:p>
              <a:pPr algn="ctr"/>
              <a:r>
                <a:rPr lang="zh-CN" altLang="en-US" sz="4000" dirty="0" smtClean="0"/>
                <a:t>故乡</a:t>
              </a:r>
              <a:endParaRPr lang="zh-CN" altLang="en-US" sz="4000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713136" y="2767306"/>
            <a:ext cx="2936430" cy="3112615"/>
            <a:chOff x="7713136" y="2767306"/>
            <a:chExt cx="2936430" cy="3112615"/>
          </a:xfrm>
        </p:grpSpPr>
        <p:grpSp>
          <p:nvGrpSpPr>
            <p:cNvPr id="24" name="组合 23"/>
            <p:cNvGrpSpPr/>
            <p:nvPr/>
          </p:nvGrpSpPr>
          <p:grpSpPr>
            <a:xfrm>
              <a:off x="7713136" y="2767306"/>
              <a:ext cx="2936430" cy="3112615"/>
              <a:chOff x="6286791" y="1985557"/>
              <a:chExt cx="2936430" cy="3112615"/>
            </a:xfrm>
          </p:grpSpPr>
          <p:sp>
            <p:nvSpPr>
              <p:cNvPr id="21" name="同侧圆角矩形 20"/>
              <p:cNvSpPr/>
              <p:nvPr/>
            </p:nvSpPr>
            <p:spPr>
              <a:xfrm>
                <a:off x="6286791" y="1985557"/>
                <a:ext cx="2712602" cy="2024900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任意多边形 21"/>
              <p:cNvSpPr/>
              <p:nvPr/>
            </p:nvSpPr>
            <p:spPr>
              <a:xfrm>
                <a:off x="6286791" y="4010457"/>
                <a:ext cx="2712602" cy="870707"/>
              </a:xfrm>
              <a:custGeom>
                <a:avLst/>
                <a:gdLst>
                  <a:gd name="connsiteX0" fmla="*/ 0 w 2712602"/>
                  <a:gd name="connsiteY0" fmla="*/ 0 h 870707"/>
                  <a:gd name="connsiteX1" fmla="*/ 2712602 w 2712602"/>
                  <a:gd name="connsiteY1" fmla="*/ 0 h 870707"/>
                  <a:gd name="connsiteX2" fmla="*/ 2712602 w 2712602"/>
                  <a:gd name="connsiteY2" fmla="*/ 870707 h 870707"/>
                  <a:gd name="connsiteX3" fmla="*/ 0 w 2712602"/>
                  <a:gd name="connsiteY3" fmla="*/ 870707 h 870707"/>
                  <a:gd name="connsiteX4" fmla="*/ 0 w 2712602"/>
                  <a:gd name="connsiteY4" fmla="*/ 0 h 87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2602" h="870707">
                    <a:moveTo>
                      <a:pt x="0" y="0"/>
                    </a:moveTo>
                    <a:lnTo>
                      <a:pt x="2712602" y="0"/>
                    </a:lnTo>
                    <a:lnTo>
                      <a:pt x="2712602" y="870707"/>
                    </a:lnTo>
                    <a:lnTo>
                      <a:pt x="0" y="87070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0980" tIns="0" rIns="875979" bIns="0" numCol="1" spcCol="1270" anchor="ctr" anchorCtr="0">
                <a:noAutofit/>
              </a:bodyPr>
              <a:lstStyle/>
              <a:p>
                <a:pPr lvl="0" algn="l" defTabSz="2578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5800" kern="1200" dirty="0" smtClean="0"/>
                  <a:t>台湾</a:t>
                </a:r>
                <a:endParaRPr lang="zh-CN" altLang="en-US" sz="5800" kern="1200" dirty="0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8273810" y="4148761"/>
                <a:ext cx="949411" cy="949411"/>
              </a:xfrm>
              <a:prstGeom prst="ellipse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8" name="文本框 27"/>
            <p:cNvSpPr txBox="1"/>
            <p:nvPr/>
          </p:nvSpPr>
          <p:spPr>
            <a:xfrm>
              <a:off x="8052561" y="3229324"/>
              <a:ext cx="20337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 smtClean="0"/>
                <a:t>阿里山</a:t>
              </a:r>
              <a:endParaRPr lang="en-US" altLang="zh-CN" sz="4000" dirty="0" smtClean="0"/>
            </a:p>
            <a:p>
              <a:pPr algn="ctr"/>
              <a:r>
                <a:rPr lang="zh-CN" altLang="en-US" sz="4000" dirty="0" smtClean="0"/>
                <a:t>的姑娘</a:t>
              </a:r>
              <a:endParaRPr lang="zh-CN" altLang="en-US" sz="4000" dirty="0"/>
            </a:p>
          </p:txBody>
        </p:sp>
      </p:grpSp>
      <p:pic>
        <p:nvPicPr>
          <p:cNvPr id="32" name="朱明瑛 - 大海啊故乡 - 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25206" y="4930510"/>
            <a:ext cx="437159" cy="437159"/>
          </a:xfrm>
          <a:prstGeom prst="rect">
            <a:avLst/>
          </a:prstGeom>
        </p:spPr>
      </p:pic>
      <p:pic>
        <p:nvPicPr>
          <p:cNvPr id="3" name="new2_高胜美 - 阿里山的姑娘 - 伴奏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4172" y="5662913"/>
            <a:ext cx="459609" cy="4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74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393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3369571050"/>
              </p:ext>
            </p:extLst>
          </p:nvPr>
        </p:nvGraphicFramePr>
        <p:xfrm>
          <a:off x="854131" y="802963"/>
          <a:ext cx="5841138" cy="109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矩形 10"/>
          <p:cNvSpPr/>
          <p:nvPr/>
        </p:nvSpPr>
        <p:spPr>
          <a:xfrm>
            <a:off x="5509222" y="3645252"/>
            <a:ext cx="1112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VS.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04806" y="2767306"/>
            <a:ext cx="2936430" cy="3112615"/>
            <a:chOff x="1704806" y="2767306"/>
            <a:chExt cx="2936430" cy="3112615"/>
          </a:xfrm>
        </p:grpSpPr>
        <p:grpSp>
          <p:nvGrpSpPr>
            <p:cNvPr id="25" name="组合 24"/>
            <p:cNvGrpSpPr/>
            <p:nvPr/>
          </p:nvGrpSpPr>
          <p:grpSpPr>
            <a:xfrm>
              <a:off x="1704806" y="2767306"/>
              <a:ext cx="2936430" cy="3112615"/>
              <a:chOff x="3115151" y="1985557"/>
              <a:chExt cx="2936430" cy="3112615"/>
            </a:xfrm>
          </p:grpSpPr>
          <p:sp>
            <p:nvSpPr>
              <p:cNvPr id="18" name="同侧圆角矩形 17"/>
              <p:cNvSpPr/>
              <p:nvPr/>
            </p:nvSpPr>
            <p:spPr>
              <a:xfrm>
                <a:off x="3115151" y="1985557"/>
                <a:ext cx="2712602" cy="2024900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任意多边形 18"/>
              <p:cNvSpPr/>
              <p:nvPr/>
            </p:nvSpPr>
            <p:spPr>
              <a:xfrm>
                <a:off x="3115151" y="4010457"/>
                <a:ext cx="2712602" cy="870707"/>
              </a:xfrm>
              <a:custGeom>
                <a:avLst/>
                <a:gdLst>
                  <a:gd name="connsiteX0" fmla="*/ 0 w 2712602"/>
                  <a:gd name="connsiteY0" fmla="*/ 0 h 870707"/>
                  <a:gd name="connsiteX1" fmla="*/ 2712602 w 2712602"/>
                  <a:gd name="connsiteY1" fmla="*/ 0 h 870707"/>
                  <a:gd name="connsiteX2" fmla="*/ 2712602 w 2712602"/>
                  <a:gd name="connsiteY2" fmla="*/ 870707 h 870707"/>
                  <a:gd name="connsiteX3" fmla="*/ 0 w 2712602"/>
                  <a:gd name="connsiteY3" fmla="*/ 870707 h 870707"/>
                  <a:gd name="connsiteX4" fmla="*/ 0 w 2712602"/>
                  <a:gd name="connsiteY4" fmla="*/ 0 h 87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2602" h="870707">
                    <a:moveTo>
                      <a:pt x="0" y="0"/>
                    </a:moveTo>
                    <a:lnTo>
                      <a:pt x="2712602" y="0"/>
                    </a:lnTo>
                    <a:lnTo>
                      <a:pt x="2712602" y="870707"/>
                    </a:lnTo>
                    <a:lnTo>
                      <a:pt x="0" y="87070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0980" tIns="0" rIns="875979" bIns="0" numCol="1" spcCol="1270" anchor="ctr" anchorCtr="0">
                <a:noAutofit/>
              </a:bodyPr>
              <a:lstStyle/>
              <a:p>
                <a:pPr lvl="0" algn="l" defTabSz="2578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5800" kern="1200" dirty="0" smtClean="0"/>
                  <a:t>大陆</a:t>
                </a:r>
                <a:endParaRPr lang="zh-CN" altLang="en-US" sz="5800" kern="1200" dirty="0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5102170" y="4148761"/>
                <a:ext cx="949411" cy="949411"/>
              </a:xfrm>
              <a:prstGeom prst="ellipse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文本框 11"/>
            <p:cNvSpPr txBox="1"/>
            <p:nvPr/>
          </p:nvSpPr>
          <p:spPr>
            <a:xfrm>
              <a:off x="2044231" y="3425813"/>
              <a:ext cx="2033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 smtClean="0"/>
                <a:t>夜上海</a:t>
              </a:r>
              <a:endParaRPr lang="zh-CN" altLang="en-US" sz="40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13136" y="2767306"/>
            <a:ext cx="2936430" cy="3112615"/>
            <a:chOff x="7713136" y="2767306"/>
            <a:chExt cx="2936430" cy="3112615"/>
          </a:xfrm>
        </p:grpSpPr>
        <p:grpSp>
          <p:nvGrpSpPr>
            <p:cNvPr id="24" name="组合 23"/>
            <p:cNvGrpSpPr/>
            <p:nvPr/>
          </p:nvGrpSpPr>
          <p:grpSpPr>
            <a:xfrm>
              <a:off x="7713136" y="2767306"/>
              <a:ext cx="2936430" cy="3112615"/>
              <a:chOff x="6286791" y="1985557"/>
              <a:chExt cx="2936430" cy="3112615"/>
            </a:xfrm>
          </p:grpSpPr>
          <p:sp>
            <p:nvSpPr>
              <p:cNvPr id="21" name="同侧圆角矩形 20"/>
              <p:cNvSpPr/>
              <p:nvPr/>
            </p:nvSpPr>
            <p:spPr>
              <a:xfrm>
                <a:off x="6286791" y="1985557"/>
                <a:ext cx="2712602" cy="2024900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任意多边形 21"/>
              <p:cNvSpPr/>
              <p:nvPr/>
            </p:nvSpPr>
            <p:spPr>
              <a:xfrm>
                <a:off x="6286791" y="4010457"/>
                <a:ext cx="2712602" cy="870707"/>
              </a:xfrm>
              <a:custGeom>
                <a:avLst/>
                <a:gdLst>
                  <a:gd name="connsiteX0" fmla="*/ 0 w 2712602"/>
                  <a:gd name="connsiteY0" fmla="*/ 0 h 870707"/>
                  <a:gd name="connsiteX1" fmla="*/ 2712602 w 2712602"/>
                  <a:gd name="connsiteY1" fmla="*/ 0 h 870707"/>
                  <a:gd name="connsiteX2" fmla="*/ 2712602 w 2712602"/>
                  <a:gd name="connsiteY2" fmla="*/ 870707 h 870707"/>
                  <a:gd name="connsiteX3" fmla="*/ 0 w 2712602"/>
                  <a:gd name="connsiteY3" fmla="*/ 870707 h 870707"/>
                  <a:gd name="connsiteX4" fmla="*/ 0 w 2712602"/>
                  <a:gd name="connsiteY4" fmla="*/ 0 h 87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2602" h="870707">
                    <a:moveTo>
                      <a:pt x="0" y="0"/>
                    </a:moveTo>
                    <a:lnTo>
                      <a:pt x="2712602" y="0"/>
                    </a:lnTo>
                    <a:lnTo>
                      <a:pt x="2712602" y="870707"/>
                    </a:lnTo>
                    <a:lnTo>
                      <a:pt x="0" y="87070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0980" tIns="0" rIns="875979" bIns="0" numCol="1" spcCol="1270" anchor="ctr" anchorCtr="0">
                <a:noAutofit/>
              </a:bodyPr>
              <a:lstStyle/>
              <a:p>
                <a:pPr lvl="0" algn="l" defTabSz="2578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5800" kern="1200" dirty="0" smtClean="0"/>
                  <a:t>台湾</a:t>
                </a:r>
                <a:endParaRPr lang="zh-CN" altLang="en-US" sz="5800" kern="1200" dirty="0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8273810" y="4148761"/>
                <a:ext cx="949411" cy="949411"/>
              </a:xfrm>
              <a:prstGeom prst="ellipse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3" name="文本框 12"/>
            <p:cNvSpPr txBox="1"/>
            <p:nvPr/>
          </p:nvSpPr>
          <p:spPr>
            <a:xfrm>
              <a:off x="8052561" y="3513511"/>
              <a:ext cx="2033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 smtClean="0"/>
                <a:t>童年</a:t>
              </a:r>
              <a:endParaRPr lang="zh-CN" altLang="en-US" sz="4000" dirty="0"/>
            </a:p>
          </p:txBody>
        </p:sp>
      </p:grpSp>
      <p:pic>
        <p:nvPicPr>
          <p:cNvPr id="6" name="new_邓丽君 - 夜上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01225" y="5662913"/>
            <a:ext cx="522282" cy="52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67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25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3854078521"/>
              </p:ext>
            </p:extLst>
          </p:nvPr>
        </p:nvGraphicFramePr>
        <p:xfrm>
          <a:off x="854131" y="802963"/>
          <a:ext cx="5841138" cy="109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矩形 11"/>
          <p:cNvSpPr/>
          <p:nvPr/>
        </p:nvSpPr>
        <p:spPr>
          <a:xfrm>
            <a:off x="5509222" y="3645252"/>
            <a:ext cx="1112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VS.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804576" y="2767306"/>
            <a:ext cx="2936430" cy="3112615"/>
            <a:chOff x="7713136" y="2767306"/>
            <a:chExt cx="2936430" cy="3112615"/>
          </a:xfrm>
        </p:grpSpPr>
        <p:grpSp>
          <p:nvGrpSpPr>
            <p:cNvPr id="24" name="组合 23"/>
            <p:cNvGrpSpPr/>
            <p:nvPr/>
          </p:nvGrpSpPr>
          <p:grpSpPr>
            <a:xfrm>
              <a:off x="7713136" y="2767306"/>
              <a:ext cx="2936430" cy="3112615"/>
              <a:chOff x="6286791" y="1985557"/>
              <a:chExt cx="2936430" cy="3112615"/>
            </a:xfrm>
          </p:grpSpPr>
          <p:sp>
            <p:nvSpPr>
              <p:cNvPr id="21" name="同侧圆角矩形 20"/>
              <p:cNvSpPr/>
              <p:nvPr/>
            </p:nvSpPr>
            <p:spPr>
              <a:xfrm>
                <a:off x="6286791" y="1985557"/>
                <a:ext cx="2712602" cy="2024900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任意多边形 21"/>
              <p:cNvSpPr/>
              <p:nvPr/>
            </p:nvSpPr>
            <p:spPr>
              <a:xfrm>
                <a:off x="6286791" y="4010457"/>
                <a:ext cx="2712602" cy="870707"/>
              </a:xfrm>
              <a:custGeom>
                <a:avLst/>
                <a:gdLst>
                  <a:gd name="connsiteX0" fmla="*/ 0 w 2712602"/>
                  <a:gd name="connsiteY0" fmla="*/ 0 h 870707"/>
                  <a:gd name="connsiteX1" fmla="*/ 2712602 w 2712602"/>
                  <a:gd name="connsiteY1" fmla="*/ 0 h 870707"/>
                  <a:gd name="connsiteX2" fmla="*/ 2712602 w 2712602"/>
                  <a:gd name="connsiteY2" fmla="*/ 870707 h 870707"/>
                  <a:gd name="connsiteX3" fmla="*/ 0 w 2712602"/>
                  <a:gd name="connsiteY3" fmla="*/ 870707 h 870707"/>
                  <a:gd name="connsiteX4" fmla="*/ 0 w 2712602"/>
                  <a:gd name="connsiteY4" fmla="*/ 0 h 87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2602" h="870707">
                    <a:moveTo>
                      <a:pt x="0" y="0"/>
                    </a:moveTo>
                    <a:lnTo>
                      <a:pt x="2712602" y="0"/>
                    </a:lnTo>
                    <a:lnTo>
                      <a:pt x="2712602" y="870707"/>
                    </a:lnTo>
                    <a:lnTo>
                      <a:pt x="0" y="87070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0980" tIns="0" rIns="875979" bIns="0" numCol="1" spcCol="1270" anchor="ctr" anchorCtr="0">
                <a:noAutofit/>
              </a:bodyPr>
              <a:lstStyle/>
              <a:p>
                <a:pPr lvl="0" algn="l" defTabSz="2578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5800" kern="1200" dirty="0" smtClean="0"/>
                  <a:t>台湾</a:t>
                </a:r>
                <a:endParaRPr lang="zh-CN" altLang="en-US" sz="5800" kern="1200" dirty="0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8273810" y="4148761"/>
                <a:ext cx="949411" cy="949411"/>
              </a:xfrm>
              <a:prstGeom prst="ellipse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3" name="文本框 12"/>
            <p:cNvSpPr txBox="1"/>
            <p:nvPr/>
          </p:nvSpPr>
          <p:spPr>
            <a:xfrm>
              <a:off x="8052561" y="3229324"/>
              <a:ext cx="20337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 smtClean="0"/>
                <a:t>台北的天空</a:t>
              </a:r>
              <a:endParaRPr lang="zh-CN" altLang="en-US" sz="40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04806" y="2767306"/>
            <a:ext cx="2936430" cy="3112615"/>
            <a:chOff x="1704806" y="2767306"/>
            <a:chExt cx="2936430" cy="3112615"/>
          </a:xfrm>
        </p:grpSpPr>
        <p:grpSp>
          <p:nvGrpSpPr>
            <p:cNvPr id="25" name="组合 24"/>
            <p:cNvGrpSpPr/>
            <p:nvPr/>
          </p:nvGrpSpPr>
          <p:grpSpPr>
            <a:xfrm>
              <a:off x="1704806" y="2767306"/>
              <a:ext cx="2936430" cy="3112615"/>
              <a:chOff x="3115151" y="1985557"/>
              <a:chExt cx="2936430" cy="3112615"/>
            </a:xfrm>
          </p:grpSpPr>
          <p:sp>
            <p:nvSpPr>
              <p:cNvPr id="18" name="同侧圆角矩形 17"/>
              <p:cNvSpPr/>
              <p:nvPr/>
            </p:nvSpPr>
            <p:spPr>
              <a:xfrm>
                <a:off x="3115151" y="1985557"/>
                <a:ext cx="2712602" cy="2024900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任意多边形 18"/>
              <p:cNvSpPr/>
              <p:nvPr/>
            </p:nvSpPr>
            <p:spPr>
              <a:xfrm>
                <a:off x="3115151" y="4010457"/>
                <a:ext cx="2712602" cy="870707"/>
              </a:xfrm>
              <a:custGeom>
                <a:avLst/>
                <a:gdLst>
                  <a:gd name="connsiteX0" fmla="*/ 0 w 2712602"/>
                  <a:gd name="connsiteY0" fmla="*/ 0 h 870707"/>
                  <a:gd name="connsiteX1" fmla="*/ 2712602 w 2712602"/>
                  <a:gd name="connsiteY1" fmla="*/ 0 h 870707"/>
                  <a:gd name="connsiteX2" fmla="*/ 2712602 w 2712602"/>
                  <a:gd name="connsiteY2" fmla="*/ 870707 h 870707"/>
                  <a:gd name="connsiteX3" fmla="*/ 0 w 2712602"/>
                  <a:gd name="connsiteY3" fmla="*/ 870707 h 870707"/>
                  <a:gd name="connsiteX4" fmla="*/ 0 w 2712602"/>
                  <a:gd name="connsiteY4" fmla="*/ 0 h 87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2602" h="870707">
                    <a:moveTo>
                      <a:pt x="0" y="0"/>
                    </a:moveTo>
                    <a:lnTo>
                      <a:pt x="2712602" y="0"/>
                    </a:lnTo>
                    <a:lnTo>
                      <a:pt x="2712602" y="870707"/>
                    </a:lnTo>
                    <a:lnTo>
                      <a:pt x="0" y="87070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0980" tIns="0" rIns="875979" bIns="0" numCol="1" spcCol="1270" anchor="ctr" anchorCtr="0">
                <a:noAutofit/>
              </a:bodyPr>
              <a:lstStyle/>
              <a:p>
                <a:pPr lvl="0" algn="l" defTabSz="2578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5800" kern="1200" dirty="0" smtClean="0"/>
                  <a:t>大陆</a:t>
                </a:r>
                <a:endParaRPr lang="zh-CN" altLang="en-US" sz="5800" kern="1200" dirty="0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5102170" y="4148761"/>
                <a:ext cx="949411" cy="949411"/>
              </a:xfrm>
              <a:prstGeom prst="ellipse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4" name="文本框 13"/>
            <p:cNvSpPr txBox="1"/>
            <p:nvPr/>
          </p:nvSpPr>
          <p:spPr>
            <a:xfrm>
              <a:off x="2044231" y="3229323"/>
              <a:ext cx="20337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 smtClean="0"/>
                <a:t>同桌的你</a:t>
              </a:r>
              <a:endParaRPr lang="zh-CN" altLang="en-US" sz="4000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016500" y="2838804"/>
            <a:ext cx="192759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CN" sz="4000" dirty="0" smtClean="0"/>
          </a:p>
          <a:p>
            <a:pPr algn="ctr"/>
            <a:r>
              <a:rPr lang="zh-CN" altLang="en-US" sz="4000" dirty="0" smtClean="0"/>
              <a:t>朋友</a:t>
            </a:r>
            <a:endParaRPr lang="en-US" altLang="zh-CN" sz="4000" dirty="0" smtClean="0"/>
          </a:p>
          <a:p>
            <a:pPr algn="ctr"/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912117" y="4861357"/>
            <a:ext cx="1789873" cy="732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800" dirty="0" smtClean="0"/>
              <a:t>祖国</a:t>
            </a:r>
            <a:endParaRPr lang="zh-CN" altLang="en-US" sz="5800" dirty="0"/>
          </a:p>
        </p:txBody>
      </p:sp>
      <p:graphicFrame>
        <p:nvGraphicFramePr>
          <p:cNvPr id="26" name="图示 25"/>
          <p:cNvGraphicFramePr/>
          <p:nvPr>
            <p:extLst>
              <p:ext uri="{D42A27DB-BD31-4B8C-83A1-F6EECF244321}">
                <p14:modId xmlns:p14="http://schemas.microsoft.com/office/powerpoint/2010/main" val="907554881"/>
              </p:ext>
            </p:extLst>
          </p:nvPr>
        </p:nvGraphicFramePr>
        <p:xfrm>
          <a:off x="860852" y="806536"/>
          <a:ext cx="5841138" cy="109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老狼 - 同桌的你 - 伴奏 毕业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4969" y="5207651"/>
            <a:ext cx="395128" cy="395128"/>
          </a:xfrm>
          <a:prstGeom prst="rect">
            <a:avLst/>
          </a:prstGeom>
        </p:spPr>
      </p:pic>
      <p:pic>
        <p:nvPicPr>
          <p:cNvPr id="11" name="new_周华健 - 朋友 - 原版 伴奏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4969" y="5816242"/>
            <a:ext cx="443186" cy="44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6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25 -4.0740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04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39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Graphic spid="9" grpId="0">
        <p:bldAsOne/>
      </p:bldGraphic>
      <p:bldP spid="12" grpId="0"/>
      <p:bldP spid="5" grpId="0" animBg="1"/>
      <p:bldP spid="2" grpId="0" animBg="1"/>
      <p:bldGraphic spid="2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775672"/>
            <a:ext cx="7272528" cy="5454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545078" y="5096932"/>
            <a:ext cx="9601196" cy="1303867"/>
          </a:xfrm>
        </p:spPr>
        <p:txBody>
          <a:bodyPr/>
          <a:lstStyle/>
          <a:p>
            <a:r>
              <a:rPr lang="zh-CN" altLang="en-US" dirty="0" smtClean="0"/>
              <a:t>感谢观看！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5034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300</TotalTime>
  <Words>735</Words>
  <Application>Microsoft Office PowerPoint</Application>
  <PresentationFormat>宽屏</PresentationFormat>
  <Paragraphs>58</Paragraphs>
  <Slides>5</Slides>
  <Notes>5</Notes>
  <HiddenSlides>0</HiddenSlides>
  <MMClips>5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方正舒体</vt:lpstr>
      <vt:lpstr>宋体</vt:lpstr>
      <vt:lpstr>Arial</vt:lpstr>
      <vt:lpstr>Calibri</vt:lpstr>
      <vt:lpstr>Garamond</vt:lpstr>
      <vt:lpstr>环保</vt:lpstr>
      <vt:lpstr>不一样的歌，同一样的心</vt:lpstr>
      <vt:lpstr>PowerPoint 演示文稿</vt:lpstr>
      <vt:lpstr>PowerPoint 演示文稿</vt:lpstr>
      <vt:lpstr>PowerPoint 演示文稿</vt:lpstr>
      <vt:lpstr>感谢观看！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不一样的歌，同一样的心</dc:title>
  <dc:creator>David Wang</dc:creator>
  <cp:lastModifiedBy>David Wang</cp:lastModifiedBy>
  <cp:revision>39</cp:revision>
  <dcterms:created xsi:type="dcterms:W3CDTF">2013-12-21T17:13:53Z</dcterms:created>
  <dcterms:modified xsi:type="dcterms:W3CDTF">2013-12-22T03:39:38Z</dcterms:modified>
</cp:coreProperties>
</file>